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8" r:id="rId4"/>
    <p:sldId id="274" r:id="rId5"/>
    <p:sldId id="307" r:id="rId6"/>
    <p:sldId id="300" r:id="rId7"/>
    <p:sldId id="313" r:id="rId8"/>
    <p:sldId id="314" r:id="rId9"/>
    <p:sldId id="315" r:id="rId10"/>
    <p:sldId id="316" r:id="rId11"/>
    <p:sldId id="317" r:id="rId12"/>
    <p:sldId id="318" r:id="rId13"/>
    <p:sldId id="319" r:id="rId14"/>
    <p:sldId id="320" r:id="rId15"/>
    <p:sldId id="329" r:id="rId16"/>
    <p:sldId id="321" r:id="rId17"/>
    <p:sldId id="322" r:id="rId18"/>
    <p:sldId id="330" r:id="rId19"/>
    <p:sldId id="323" r:id="rId20"/>
    <p:sldId id="331" r:id="rId21"/>
    <p:sldId id="324" r:id="rId22"/>
    <p:sldId id="332" r:id="rId23"/>
    <p:sldId id="325" r:id="rId24"/>
    <p:sldId id="333" r:id="rId25"/>
    <p:sldId id="326" r:id="rId26"/>
    <p:sldId id="327" r:id="rId27"/>
    <p:sldId id="328" r:id="rId28"/>
    <p:sldId id="304" r:id="rId29"/>
    <p:sldId id="276" r:id="rId30"/>
    <p:sldId id="277" r:id="rId31"/>
    <p:sldId id="278" r:id="rId32"/>
    <p:sldId id="279" r:id="rId33"/>
    <p:sldId id="2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ik Aameena Mohammadi" initials="SAM" lastIdx="1" clrIdx="0">
    <p:extLst>
      <p:ext uri="{19B8F6BF-5375-455C-9EA6-DF929625EA0E}">
        <p15:presenceInfo xmlns:p15="http://schemas.microsoft.com/office/powerpoint/2012/main" userId="2eef77deb7152a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4660"/>
  </p:normalViewPr>
  <p:slideViewPr>
    <p:cSldViewPr snapToGrid="0">
      <p:cViewPr varScale="1">
        <p:scale>
          <a:sx n="85" d="100"/>
          <a:sy n="85" d="100"/>
        </p:scale>
        <p:origin x="60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ik Aameena Mohammadi" userId="2eef77deb7152a32" providerId="LiveId" clId="{BA20F718-A1B8-4AA7-986E-E6C8442F6ADF}"/>
    <pc:docChg chg="undo custSel addSld delSld modSld sldOrd">
      <pc:chgData name="Shaik Aameena Mohammadi" userId="2eef77deb7152a32" providerId="LiveId" clId="{BA20F718-A1B8-4AA7-986E-E6C8442F6ADF}" dt="2023-09-04T10:26:38.686" v="2377" actId="113"/>
      <pc:docMkLst>
        <pc:docMk/>
      </pc:docMkLst>
      <pc:sldChg chg="modSp mod">
        <pc:chgData name="Shaik Aameena Mohammadi" userId="2eef77deb7152a32" providerId="LiveId" clId="{BA20F718-A1B8-4AA7-986E-E6C8442F6ADF}" dt="2023-09-04T07:03:15.155" v="1552" actId="20577"/>
        <pc:sldMkLst>
          <pc:docMk/>
          <pc:sldMk cId="1581261862" sldId="256"/>
        </pc:sldMkLst>
        <pc:spChg chg="mod">
          <ac:chgData name="Shaik Aameena Mohammadi" userId="2eef77deb7152a32" providerId="LiveId" clId="{BA20F718-A1B8-4AA7-986E-E6C8442F6ADF}" dt="2023-09-04T07:03:15.155" v="1552" actId="20577"/>
          <ac:spMkLst>
            <pc:docMk/>
            <pc:sldMk cId="1581261862" sldId="256"/>
            <ac:spMk id="2" creationId="{CE387A5A-6023-D5DB-6A59-10AD0A9030B8}"/>
          </ac:spMkLst>
        </pc:spChg>
      </pc:sldChg>
      <pc:sldChg chg="modSp mod">
        <pc:chgData name="Shaik Aameena Mohammadi" userId="2eef77deb7152a32" providerId="LiveId" clId="{BA20F718-A1B8-4AA7-986E-E6C8442F6ADF}" dt="2023-09-04T10:26:38.686" v="2377" actId="113"/>
        <pc:sldMkLst>
          <pc:docMk/>
          <pc:sldMk cId="2123123268" sldId="257"/>
        </pc:sldMkLst>
        <pc:spChg chg="mod">
          <ac:chgData name="Shaik Aameena Mohammadi" userId="2eef77deb7152a32" providerId="LiveId" clId="{BA20F718-A1B8-4AA7-986E-E6C8442F6ADF}" dt="2023-09-04T10:26:38.686" v="2377" actId="113"/>
          <ac:spMkLst>
            <pc:docMk/>
            <pc:sldMk cId="2123123268" sldId="257"/>
            <ac:spMk id="5" creationId="{748C40C8-D5F7-E209-6E91-5815709851E1}"/>
          </ac:spMkLst>
        </pc:spChg>
      </pc:sldChg>
      <pc:sldChg chg="modSp mod">
        <pc:chgData name="Shaik Aameena Mohammadi" userId="2eef77deb7152a32" providerId="LiveId" clId="{BA20F718-A1B8-4AA7-986E-E6C8442F6ADF}" dt="2023-09-04T07:18:34.395" v="1574" actId="27636"/>
        <pc:sldMkLst>
          <pc:docMk/>
          <pc:sldMk cId="1505117515" sldId="258"/>
        </pc:sldMkLst>
        <pc:spChg chg="mod">
          <ac:chgData name="Shaik Aameena Mohammadi" userId="2eef77deb7152a32" providerId="LiveId" clId="{BA20F718-A1B8-4AA7-986E-E6C8442F6ADF}" dt="2023-09-04T07:18:25.964" v="1571" actId="113"/>
          <ac:spMkLst>
            <pc:docMk/>
            <pc:sldMk cId="1505117515" sldId="258"/>
            <ac:spMk id="2" creationId="{3069F6F5-7F60-5AF9-F67D-AA08019C034A}"/>
          </ac:spMkLst>
        </pc:spChg>
        <pc:spChg chg="mod">
          <ac:chgData name="Shaik Aameena Mohammadi" userId="2eef77deb7152a32" providerId="LiveId" clId="{BA20F718-A1B8-4AA7-986E-E6C8442F6ADF}" dt="2023-09-04T07:18:34.395" v="1574" actId="27636"/>
          <ac:spMkLst>
            <pc:docMk/>
            <pc:sldMk cId="1505117515" sldId="258"/>
            <ac:spMk id="3" creationId="{D54E84D4-0C89-5B2A-F630-852168890C57}"/>
          </ac:spMkLst>
        </pc:spChg>
      </pc:sldChg>
      <pc:sldChg chg="delSp modSp mod">
        <pc:chgData name="Shaik Aameena Mohammadi" userId="2eef77deb7152a32" providerId="LiveId" clId="{BA20F718-A1B8-4AA7-986E-E6C8442F6ADF}" dt="2023-09-04T07:20:45.801" v="1636" actId="5793"/>
        <pc:sldMkLst>
          <pc:docMk/>
          <pc:sldMk cId="350809269" sldId="274"/>
        </pc:sldMkLst>
        <pc:spChg chg="mod">
          <ac:chgData name="Shaik Aameena Mohammadi" userId="2eef77deb7152a32" providerId="LiveId" clId="{BA20F718-A1B8-4AA7-986E-E6C8442F6ADF}" dt="2023-09-04T07:19:08.937" v="1582" actId="403"/>
          <ac:spMkLst>
            <pc:docMk/>
            <pc:sldMk cId="350809269" sldId="274"/>
            <ac:spMk id="2" creationId="{6FD9BF88-D395-ECEE-35D2-5FDA6219F11F}"/>
          </ac:spMkLst>
        </pc:spChg>
        <pc:spChg chg="mod">
          <ac:chgData name="Shaik Aameena Mohammadi" userId="2eef77deb7152a32" providerId="LiveId" clId="{BA20F718-A1B8-4AA7-986E-E6C8442F6ADF}" dt="2023-09-04T07:20:45.801" v="1636" actId="5793"/>
          <ac:spMkLst>
            <pc:docMk/>
            <pc:sldMk cId="350809269" sldId="274"/>
            <ac:spMk id="5" creationId="{A88071A8-B8B1-9F8A-1275-A6021D4163F8}"/>
          </ac:spMkLst>
        </pc:spChg>
        <pc:picChg chg="del">
          <ac:chgData name="Shaik Aameena Mohammadi" userId="2eef77deb7152a32" providerId="LiveId" clId="{BA20F718-A1B8-4AA7-986E-E6C8442F6ADF}" dt="2023-09-04T07:19:17.965" v="1584" actId="478"/>
          <ac:picMkLst>
            <pc:docMk/>
            <pc:sldMk cId="350809269" sldId="274"/>
            <ac:picMk id="10" creationId="{78C29AFB-4650-8C10-76B5-17BCD00A6C05}"/>
          </ac:picMkLst>
        </pc:picChg>
        <pc:picChg chg="del">
          <ac:chgData name="Shaik Aameena Mohammadi" userId="2eef77deb7152a32" providerId="LiveId" clId="{BA20F718-A1B8-4AA7-986E-E6C8442F6ADF}" dt="2023-09-04T07:19:19.916" v="1585" actId="478"/>
          <ac:picMkLst>
            <pc:docMk/>
            <pc:sldMk cId="350809269" sldId="274"/>
            <ac:picMk id="12" creationId="{11D60D5C-2663-24AD-0A65-871D18230029}"/>
          </ac:picMkLst>
        </pc:picChg>
      </pc:sldChg>
      <pc:sldChg chg="modSp mod">
        <pc:chgData name="Shaik Aameena Mohammadi" userId="2eef77deb7152a32" providerId="LiveId" clId="{BA20F718-A1B8-4AA7-986E-E6C8442F6ADF}" dt="2023-09-04T07:41:59.755" v="1674" actId="113"/>
        <pc:sldMkLst>
          <pc:docMk/>
          <pc:sldMk cId="2093205300" sldId="276"/>
        </pc:sldMkLst>
        <pc:spChg chg="mod">
          <ac:chgData name="Shaik Aameena Mohammadi" userId="2eef77deb7152a32" providerId="LiveId" clId="{BA20F718-A1B8-4AA7-986E-E6C8442F6ADF}" dt="2023-09-04T07:41:59.755" v="1674" actId="113"/>
          <ac:spMkLst>
            <pc:docMk/>
            <pc:sldMk cId="2093205300" sldId="276"/>
            <ac:spMk id="2" creationId="{AD28EA21-BB72-A7B2-97D1-10C92785A7F1}"/>
          </ac:spMkLst>
        </pc:spChg>
      </pc:sldChg>
      <pc:sldChg chg="modSp mod">
        <pc:chgData name="Shaik Aameena Mohammadi" userId="2eef77deb7152a32" providerId="LiveId" clId="{BA20F718-A1B8-4AA7-986E-E6C8442F6ADF}" dt="2023-09-04T07:42:08.254" v="1676" actId="113"/>
        <pc:sldMkLst>
          <pc:docMk/>
          <pc:sldMk cId="932106792" sldId="277"/>
        </pc:sldMkLst>
        <pc:spChg chg="mod">
          <ac:chgData name="Shaik Aameena Mohammadi" userId="2eef77deb7152a32" providerId="LiveId" clId="{BA20F718-A1B8-4AA7-986E-E6C8442F6ADF}" dt="2023-09-04T07:42:08.254" v="1676" actId="113"/>
          <ac:spMkLst>
            <pc:docMk/>
            <pc:sldMk cId="932106792" sldId="277"/>
            <ac:spMk id="2" creationId="{326D263D-0671-40AF-96ED-017E1C097F3B}"/>
          </ac:spMkLst>
        </pc:spChg>
      </pc:sldChg>
      <pc:sldChg chg="modSp mod">
        <pc:chgData name="Shaik Aameena Mohammadi" userId="2eef77deb7152a32" providerId="LiveId" clId="{BA20F718-A1B8-4AA7-986E-E6C8442F6ADF}" dt="2023-09-04T07:42:03.996" v="1675" actId="113"/>
        <pc:sldMkLst>
          <pc:docMk/>
          <pc:sldMk cId="433292593" sldId="278"/>
        </pc:sldMkLst>
        <pc:spChg chg="mod">
          <ac:chgData name="Shaik Aameena Mohammadi" userId="2eef77deb7152a32" providerId="LiveId" clId="{BA20F718-A1B8-4AA7-986E-E6C8442F6ADF}" dt="2023-09-04T07:42:03.996" v="1675" actId="113"/>
          <ac:spMkLst>
            <pc:docMk/>
            <pc:sldMk cId="433292593" sldId="278"/>
            <ac:spMk id="2" creationId="{8D202CFC-9A85-1654-B7A1-65C5036F623A}"/>
          </ac:spMkLst>
        </pc:spChg>
      </pc:sldChg>
      <pc:sldChg chg="modSp mod">
        <pc:chgData name="Shaik Aameena Mohammadi" userId="2eef77deb7152a32" providerId="LiveId" clId="{BA20F718-A1B8-4AA7-986E-E6C8442F6ADF}" dt="2023-09-04T07:42:50.114" v="1684" actId="27636"/>
        <pc:sldMkLst>
          <pc:docMk/>
          <pc:sldMk cId="621259604" sldId="279"/>
        </pc:sldMkLst>
        <pc:spChg chg="mod">
          <ac:chgData name="Shaik Aameena Mohammadi" userId="2eef77deb7152a32" providerId="LiveId" clId="{BA20F718-A1B8-4AA7-986E-E6C8442F6ADF}" dt="2023-09-04T07:42:15.465" v="1677" actId="113"/>
          <ac:spMkLst>
            <pc:docMk/>
            <pc:sldMk cId="621259604" sldId="279"/>
            <ac:spMk id="2" creationId="{E85B2F24-436C-07DF-034E-D63B9C869DDB}"/>
          </ac:spMkLst>
        </pc:spChg>
        <pc:spChg chg="mod">
          <ac:chgData name="Shaik Aameena Mohammadi" userId="2eef77deb7152a32" providerId="LiveId" clId="{BA20F718-A1B8-4AA7-986E-E6C8442F6ADF}" dt="2023-09-04T07:42:50.114" v="1684" actId="27636"/>
          <ac:spMkLst>
            <pc:docMk/>
            <pc:sldMk cId="621259604" sldId="279"/>
            <ac:spMk id="3" creationId="{55B22F65-AE2C-E320-CD13-89F0D917C5C7}"/>
          </ac:spMkLst>
        </pc:spChg>
      </pc:sldChg>
      <pc:sldChg chg="del">
        <pc:chgData name="Shaik Aameena Mohammadi" userId="2eef77deb7152a32" providerId="LiveId" clId="{BA20F718-A1B8-4AA7-986E-E6C8442F6ADF}" dt="2023-09-01T07:05:03.097" v="1024" actId="2696"/>
        <pc:sldMkLst>
          <pc:docMk/>
          <pc:sldMk cId="1076058667" sldId="298"/>
        </pc:sldMkLst>
      </pc:sldChg>
      <pc:sldChg chg="delSp modSp mod ord">
        <pc:chgData name="Shaik Aameena Mohammadi" userId="2eef77deb7152a32" providerId="LiveId" clId="{BA20F718-A1B8-4AA7-986E-E6C8442F6ADF}" dt="2023-09-04T09:06:05.631" v="2289" actId="20577"/>
        <pc:sldMkLst>
          <pc:docMk/>
          <pc:sldMk cId="2750017370" sldId="300"/>
        </pc:sldMkLst>
        <pc:spChg chg="mod">
          <ac:chgData name="Shaik Aameena Mohammadi" userId="2eef77deb7152a32" providerId="LiveId" clId="{BA20F718-A1B8-4AA7-986E-E6C8442F6ADF}" dt="2023-09-04T07:38:23.840" v="1660"/>
          <ac:spMkLst>
            <pc:docMk/>
            <pc:sldMk cId="2750017370" sldId="300"/>
            <ac:spMk id="2" creationId="{422F6B9F-BC26-8E1D-07AA-B08248538861}"/>
          </ac:spMkLst>
        </pc:spChg>
        <pc:spChg chg="mod">
          <ac:chgData name="Shaik Aameena Mohammadi" userId="2eef77deb7152a32" providerId="LiveId" clId="{BA20F718-A1B8-4AA7-986E-E6C8442F6ADF}" dt="2023-09-04T09:06:05.631" v="2289" actId="20577"/>
          <ac:spMkLst>
            <pc:docMk/>
            <pc:sldMk cId="2750017370" sldId="300"/>
            <ac:spMk id="3" creationId="{8333DB90-19E3-0047-3D84-EF17C52AAD58}"/>
          </ac:spMkLst>
        </pc:spChg>
        <pc:picChg chg="del">
          <ac:chgData name="Shaik Aameena Mohammadi" userId="2eef77deb7152a32" providerId="LiveId" clId="{BA20F718-A1B8-4AA7-986E-E6C8442F6ADF}" dt="2023-09-04T07:38:47.424" v="1661" actId="478"/>
          <ac:picMkLst>
            <pc:docMk/>
            <pc:sldMk cId="2750017370" sldId="300"/>
            <ac:picMk id="7" creationId="{2A45B18D-4250-D0EF-EB88-1F4C6C6F8B94}"/>
          </ac:picMkLst>
        </pc:picChg>
      </pc:sldChg>
      <pc:sldChg chg="addSp delSp modSp del mod">
        <pc:chgData name="Shaik Aameena Mohammadi" userId="2eef77deb7152a32" providerId="LiveId" clId="{BA20F718-A1B8-4AA7-986E-E6C8442F6ADF}" dt="2023-09-04T07:39:20.061" v="1665" actId="47"/>
        <pc:sldMkLst>
          <pc:docMk/>
          <pc:sldMk cId="982337075" sldId="301"/>
        </pc:sldMkLst>
        <pc:spChg chg="mod">
          <ac:chgData name="Shaik Aameena Mohammadi" userId="2eef77deb7152a32" providerId="LiveId" clId="{BA20F718-A1B8-4AA7-986E-E6C8442F6ADF}" dt="2023-09-01T06:36:13.001" v="540" actId="27636"/>
          <ac:spMkLst>
            <pc:docMk/>
            <pc:sldMk cId="982337075" sldId="301"/>
            <ac:spMk id="2" creationId="{1468D905-40C0-B937-CBEB-5E62BA0412F1}"/>
          </ac:spMkLst>
        </pc:spChg>
        <pc:spChg chg="mod">
          <ac:chgData name="Shaik Aameena Mohammadi" userId="2eef77deb7152a32" providerId="LiveId" clId="{BA20F718-A1B8-4AA7-986E-E6C8442F6ADF}" dt="2023-09-01T06:38:09.288" v="668" actId="27636"/>
          <ac:spMkLst>
            <pc:docMk/>
            <pc:sldMk cId="982337075" sldId="301"/>
            <ac:spMk id="3" creationId="{40758C1E-538F-AB51-A3E6-6F7722371F73}"/>
          </ac:spMkLst>
        </pc:spChg>
        <pc:spChg chg="add del mod">
          <ac:chgData name="Shaik Aameena Mohammadi" userId="2eef77deb7152a32" providerId="LiveId" clId="{BA20F718-A1B8-4AA7-986E-E6C8442F6ADF}" dt="2023-09-01T06:38:24.753" v="670"/>
          <ac:spMkLst>
            <pc:docMk/>
            <pc:sldMk cId="982337075" sldId="301"/>
            <ac:spMk id="8" creationId="{CA0522F7-BD3A-0525-1627-303F0C6383D0}"/>
          </ac:spMkLst>
        </pc:spChg>
        <pc:picChg chg="add mod modCrop">
          <ac:chgData name="Shaik Aameena Mohammadi" userId="2eef77deb7152a32" providerId="LiveId" clId="{BA20F718-A1B8-4AA7-986E-E6C8442F6ADF}" dt="2023-09-01T06:38:06.136" v="666" actId="1076"/>
          <ac:picMkLst>
            <pc:docMk/>
            <pc:sldMk cId="982337075" sldId="301"/>
            <ac:picMk id="5" creationId="{E8612F39-E0E5-9A8C-CD47-9FABEEC35E7B}"/>
          </ac:picMkLst>
        </pc:picChg>
        <pc:picChg chg="del">
          <ac:chgData name="Shaik Aameena Mohammadi" userId="2eef77deb7152a32" providerId="LiveId" clId="{BA20F718-A1B8-4AA7-986E-E6C8442F6ADF}" dt="2023-09-01T05:51:17.514" v="33" actId="478"/>
          <ac:picMkLst>
            <pc:docMk/>
            <pc:sldMk cId="982337075" sldId="301"/>
            <ac:picMk id="7" creationId="{46D7F6EA-7A35-A2C3-37CA-4F2628991B4B}"/>
          </ac:picMkLst>
        </pc:picChg>
      </pc:sldChg>
      <pc:sldChg chg="addSp delSp modSp del mod">
        <pc:chgData name="Shaik Aameena Mohammadi" userId="2eef77deb7152a32" providerId="LiveId" clId="{BA20F718-A1B8-4AA7-986E-E6C8442F6ADF}" dt="2023-09-04T07:39:23.984" v="1669" actId="47"/>
        <pc:sldMkLst>
          <pc:docMk/>
          <pc:sldMk cId="3556400318" sldId="302"/>
        </pc:sldMkLst>
        <pc:spChg chg="mod">
          <ac:chgData name="Shaik Aameena Mohammadi" userId="2eef77deb7152a32" providerId="LiveId" clId="{BA20F718-A1B8-4AA7-986E-E6C8442F6ADF}" dt="2023-09-01T06:40:42.189" v="676" actId="113"/>
          <ac:spMkLst>
            <pc:docMk/>
            <pc:sldMk cId="3556400318" sldId="302"/>
            <ac:spMk id="2" creationId="{3365F1FC-E730-85FC-D4D4-B8BFF3A268B0}"/>
          </ac:spMkLst>
        </pc:spChg>
        <pc:spChg chg="mod">
          <ac:chgData name="Shaik Aameena Mohammadi" userId="2eef77deb7152a32" providerId="LiveId" clId="{BA20F718-A1B8-4AA7-986E-E6C8442F6ADF}" dt="2023-09-01T06:45:23.541" v="743" actId="20577"/>
          <ac:spMkLst>
            <pc:docMk/>
            <pc:sldMk cId="3556400318" sldId="302"/>
            <ac:spMk id="3" creationId="{D3EC4703-F667-410B-A3D3-CA8FC8D5DF84}"/>
          </ac:spMkLst>
        </pc:spChg>
        <pc:picChg chg="del">
          <ac:chgData name="Shaik Aameena Mohammadi" userId="2eef77deb7152a32" providerId="LiveId" clId="{BA20F718-A1B8-4AA7-986E-E6C8442F6ADF}" dt="2023-09-01T06:40:50.059" v="678" actId="478"/>
          <ac:picMkLst>
            <pc:docMk/>
            <pc:sldMk cId="3556400318" sldId="302"/>
            <ac:picMk id="5" creationId="{CDA23DF9-7E59-D45A-B36A-4ABD26ACF46C}"/>
          </ac:picMkLst>
        </pc:picChg>
        <pc:picChg chg="add mod modCrop">
          <ac:chgData name="Shaik Aameena Mohammadi" userId="2eef77deb7152a32" providerId="LiveId" clId="{BA20F718-A1B8-4AA7-986E-E6C8442F6ADF}" dt="2023-09-01T06:45:52.195" v="746" actId="14100"/>
          <ac:picMkLst>
            <pc:docMk/>
            <pc:sldMk cId="3556400318" sldId="302"/>
            <ac:picMk id="6" creationId="{F27C0FEA-5A64-C190-D120-0DC56A587AC8}"/>
          </ac:picMkLst>
        </pc:picChg>
      </pc:sldChg>
      <pc:sldChg chg="addSp delSp modSp del mod">
        <pc:chgData name="Shaik Aameena Mohammadi" userId="2eef77deb7152a32" providerId="LiveId" clId="{BA20F718-A1B8-4AA7-986E-E6C8442F6ADF}" dt="2023-09-04T07:39:25.577" v="1671" actId="47"/>
        <pc:sldMkLst>
          <pc:docMk/>
          <pc:sldMk cId="2610250240" sldId="303"/>
        </pc:sldMkLst>
        <pc:spChg chg="mod">
          <ac:chgData name="Shaik Aameena Mohammadi" userId="2eef77deb7152a32" providerId="LiveId" clId="{BA20F718-A1B8-4AA7-986E-E6C8442F6ADF}" dt="2023-09-01T07:05:49.099" v="1027" actId="113"/>
          <ac:spMkLst>
            <pc:docMk/>
            <pc:sldMk cId="2610250240" sldId="303"/>
            <ac:spMk id="2" creationId="{B2B59B36-5129-57C9-D12F-B5839C83F55D}"/>
          </ac:spMkLst>
        </pc:spChg>
        <pc:spChg chg="mod">
          <ac:chgData name="Shaik Aameena Mohammadi" userId="2eef77deb7152a32" providerId="LiveId" clId="{BA20F718-A1B8-4AA7-986E-E6C8442F6ADF}" dt="2023-09-01T07:11:08.654" v="1083" actId="20577"/>
          <ac:spMkLst>
            <pc:docMk/>
            <pc:sldMk cId="2610250240" sldId="303"/>
            <ac:spMk id="3" creationId="{7FCF8A04-B929-8C92-0787-020DD233A0FB}"/>
          </ac:spMkLst>
        </pc:spChg>
        <pc:picChg chg="del">
          <ac:chgData name="Shaik Aameena Mohammadi" userId="2eef77deb7152a32" providerId="LiveId" clId="{BA20F718-A1B8-4AA7-986E-E6C8442F6ADF}" dt="2023-09-01T07:10:19.152" v="1039" actId="478"/>
          <ac:picMkLst>
            <pc:docMk/>
            <pc:sldMk cId="2610250240" sldId="303"/>
            <ac:picMk id="5" creationId="{1127C173-6AE3-B5D9-CF3B-44ABA6D52E30}"/>
          </ac:picMkLst>
        </pc:picChg>
        <pc:picChg chg="add mod modCrop">
          <ac:chgData name="Shaik Aameena Mohammadi" userId="2eef77deb7152a32" providerId="LiveId" clId="{BA20F718-A1B8-4AA7-986E-E6C8442F6ADF}" dt="2023-09-01T07:11:13.427" v="1084" actId="14100"/>
          <ac:picMkLst>
            <pc:docMk/>
            <pc:sldMk cId="2610250240" sldId="303"/>
            <ac:picMk id="6" creationId="{F1ABBC46-17C1-9193-5CD5-BBE8A3D1DF30}"/>
          </ac:picMkLst>
        </pc:picChg>
      </pc:sldChg>
      <pc:sldChg chg="modSp mod">
        <pc:chgData name="Shaik Aameena Mohammadi" userId="2eef77deb7152a32" providerId="LiveId" clId="{BA20F718-A1B8-4AA7-986E-E6C8442F6ADF}" dt="2023-09-04T10:26:20.426" v="2372"/>
        <pc:sldMkLst>
          <pc:docMk/>
          <pc:sldMk cId="2731869277" sldId="304"/>
        </pc:sldMkLst>
        <pc:spChg chg="mod">
          <ac:chgData name="Shaik Aameena Mohammadi" userId="2eef77deb7152a32" providerId="LiveId" clId="{BA20F718-A1B8-4AA7-986E-E6C8442F6ADF}" dt="2023-09-04T10:26:20.426" v="2372"/>
          <ac:spMkLst>
            <pc:docMk/>
            <pc:sldMk cId="2731869277" sldId="304"/>
            <ac:spMk id="2" creationId="{9BBEE9B1-91AB-DE98-FB96-B27B5A289FC4}"/>
          </ac:spMkLst>
        </pc:spChg>
        <pc:spChg chg="mod">
          <ac:chgData name="Shaik Aameena Mohammadi" userId="2eef77deb7152a32" providerId="LiveId" clId="{BA20F718-A1B8-4AA7-986E-E6C8442F6ADF}" dt="2023-09-04T09:32:08.001" v="2371" actId="14100"/>
          <ac:spMkLst>
            <pc:docMk/>
            <pc:sldMk cId="2731869277" sldId="304"/>
            <ac:spMk id="3" creationId="{44032949-D018-2686-2AB8-6F16B4E0EF44}"/>
          </ac:spMkLst>
        </pc:spChg>
      </pc:sldChg>
      <pc:sldChg chg="del">
        <pc:chgData name="Shaik Aameena Mohammadi" userId="2eef77deb7152a32" providerId="LiveId" clId="{BA20F718-A1B8-4AA7-986E-E6C8442F6ADF}" dt="2023-09-01T07:02:45.552" v="1023" actId="2696"/>
        <pc:sldMkLst>
          <pc:docMk/>
          <pc:sldMk cId="1789985543" sldId="305"/>
        </pc:sldMkLst>
      </pc:sldChg>
      <pc:sldChg chg="del">
        <pc:chgData name="Shaik Aameena Mohammadi" userId="2eef77deb7152a32" providerId="LiveId" clId="{BA20F718-A1B8-4AA7-986E-E6C8442F6ADF}" dt="2023-09-01T07:05:09.643" v="1025" actId="2696"/>
        <pc:sldMkLst>
          <pc:docMk/>
          <pc:sldMk cId="3678977557" sldId="306"/>
        </pc:sldMkLst>
      </pc:sldChg>
      <pc:sldChg chg="addSp delSp modSp mod">
        <pc:chgData name="Shaik Aameena Mohammadi" userId="2eef77deb7152a32" providerId="LiveId" clId="{BA20F718-A1B8-4AA7-986E-E6C8442F6ADF}" dt="2023-09-04T07:30:23.087" v="1659" actId="14100"/>
        <pc:sldMkLst>
          <pc:docMk/>
          <pc:sldMk cId="2408806303" sldId="307"/>
        </pc:sldMkLst>
        <pc:spChg chg="mod">
          <ac:chgData name="Shaik Aameena Mohammadi" userId="2eef77deb7152a32" providerId="LiveId" clId="{BA20F718-A1B8-4AA7-986E-E6C8442F6ADF}" dt="2023-09-04T07:21:29.344" v="1637"/>
          <ac:spMkLst>
            <pc:docMk/>
            <pc:sldMk cId="2408806303" sldId="307"/>
            <ac:spMk id="2" creationId="{79E263C6-E5E9-0548-C866-E22FC4460A8C}"/>
          </ac:spMkLst>
        </pc:spChg>
        <pc:spChg chg="mod">
          <ac:chgData name="Shaik Aameena Mohammadi" userId="2eef77deb7152a32" providerId="LiveId" clId="{BA20F718-A1B8-4AA7-986E-E6C8442F6ADF}" dt="2023-09-04T07:21:40.226" v="1641" actId="20577"/>
          <ac:spMkLst>
            <pc:docMk/>
            <pc:sldMk cId="2408806303" sldId="307"/>
            <ac:spMk id="3" creationId="{79157DAE-B284-AAD1-8DE1-15B6F1ED1C71}"/>
          </ac:spMkLst>
        </pc:spChg>
        <pc:spChg chg="add mod">
          <ac:chgData name="Shaik Aameena Mohammadi" userId="2eef77deb7152a32" providerId="LiveId" clId="{BA20F718-A1B8-4AA7-986E-E6C8442F6ADF}" dt="2023-09-04T07:30:11.625" v="1658" actId="2711"/>
          <ac:spMkLst>
            <pc:docMk/>
            <pc:sldMk cId="2408806303" sldId="307"/>
            <ac:spMk id="9" creationId="{B7683AB2-E10B-904E-84EB-A99041066880}"/>
          </ac:spMkLst>
        </pc:spChg>
        <pc:picChg chg="del">
          <ac:chgData name="Shaik Aameena Mohammadi" userId="2eef77deb7152a32" providerId="LiveId" clId="{BA20F718-A1B8-4AA7-986E-E6C8442F6ADF}" dt="2023-09-04T07:21:31.783" v="1638" actId="478"/>
          <ac:picMkLst>
            <pc:docMk/>
            <pc:sldMk cId="2408806303" sldId="307"/>
            <ac:picMk id="5" creationId="{C4D1FE65-6A03-9BEE-BFE2-C36037C19912}"/>
          </ac:picMkLst>
        </pc:picChg>
        <pc:picChg chg="add mod modCrop">
          <ac:chgData name="Shaik Aameena Mohammadi" userId="2eef77deb7152a32" providerId="LiveId" clId="{BA20F718-A1B8-4AA7-986E-E6C8442F6ADF}" dt="2023-09-04T07:30:23.087" v="1659" actId="14100"/>
          <ac:picMkLst>
            <pc:docMk/>
            <pc:sldMk cId="2408806303" sldId="307"/>
            <ac:picMk id="6" creationId="{66A8A931-3702-F8D9-CC0A-58F16C4C0555}"/>
          </ac:picMkLst>
        </pc:picChg>
        <pc:picChg chg="del">
          <ac:chgData name="Shaik Aameena Mohammadi" userId="2eef77deb7152a32" providerId="LiveId" clId="{BA20F718-A1B8-4AA7-986E-E6C8442F6ADF}" dt="2023-09-04T07:21:33.705" v="1639" actId="478"/>
          <ac:picMkLst>
            <pc:docMk/>
            <pc:sldMk cId="2408806303" sldId="307"/>
            <ac:picMk id="7" creationId="{F5967FF7-84DB-FF99-AC93-75C6542345DD}"/>
          </ac:picMkLst>
        </pc:picChg>
      </pc:sldChg>
      <pc:sldChg chg="addSp delSp modSp new del mod modClrScheme chgLayout">
        <pc:chgData name="Shaik Aameena Mohammadi" userId="2eef77deb7152a32" providerId="LiveId" clId="{BA20F718-A1B8-4AA7-986E-E6C8442F6ADF}" dt="2023-09-04T07:39:21.676" v="1666" actId="47"/>
        <pc:sldMkLst>
          <pc:docMk/>
          <pc:sldMk cId="3939854638" sldId="308"/>
        </pc:sldMkLst>
        <pc:spChg chg="del mod ord">
          <ac:chgData name="Shaik Aameena Mohammadi" userId="2eef77deb7152a32" providerId="LiveId" clId="{BA20F718-A1B8-4AA7-986E-E6C8442F6ADF}" dt="2023-09-01T05:53:00.808" v="40" actId="700"/>
          <ac:spMkLst>
            <pc:docMk/>
            <pc:sldMk cId="3939854638" sldId="308"/>
            <ac:spMk id="2" creationId="{7AFE7946-CDA3-FC76-5DFF-694D4E0CE1D6}"/>
          </ac:spMkLst>
        </pc:spChg>
        <pc:spChg chg="del mod ord">
          <ac:chgData name="Shaik Aameena Mohammadi" userId="2eef77deb7152a32" providerId="LiveId" clId="{BA20F718-A1B8-4AA7-986E-E6C8442F6ADF}" dt="2023-09-01T05:53:00.808" v="40" actId="700"/>
          <ac:spMkLst>
            <pc:docMk/>
            <pc:sldMk cId="3939854638" sldId="308"/>
            <ac:spMk id="3" creationId="{C93EB5F4-1FF3-16C9-8F5E-8006EAB91A3A}"/>
          </ac:spMkLst>
        </pc:spChg>
        <pc:spChg chg="add mod ord">
          <ac:chgData name="Shaik Aameena Mohammadi" userId="2eef77deb7152a32" providerId="LiveId" clId="{BA20F718-A1B8-4AA7-986E-E6C8442F6ADF}" dt="2023-09-01T06:54:15.849" v="847" actId="14100"/>
          <ac:spMkLst>
            <pc:docMk/>
            <pc:sldMk cId="3939854638" sldId="308"/>
            <ac:spMk id="4" creationId="{88656FC5-3F93-BBC7-89BF-0181FEDA820D}"/>
          </ac:spMkLst>
        </pc:spChg>
        <pc:spChg chg="add mod ord">
          <ac:chgData name="Shaik Aameena Mohammadi" userId="2eef77deb7152a32" providerId="LiveId" clId="{BA20F718-A1B8-4AA7-986E-E6C8442F6ADF}" dt="2023-09-01T06:15:58.962" v="416" actId="20577"/>
          <ac:spMkLst>
            <pc:docMk/>
            <pc:sldMk cId="3939854638" sldId="308"/>
            <ac:spMk id="5" creationId="{F68DBB73-98DB-932F-3124-DCEA80748233}"/>
          </ac:spMkLst>
        </pc:spChg>
        <pc:spChg chg="add mod ord">
          <ac:chgData name="Shaik Aameena Mohammadi" userId="2eef77deb7152a32" providerId="LiveId" clId="{BA20F718-A1B8-4AA7-986E-E6C8442F6ADF}" dt="2023-09-01T06:15:55.709" v="412" actId="113"/>
          <ac:spMkLst>
            <pc:docMk/>
            <pc:sldMk cId="3939854638" sldId="308"/>
            <ac:spMk id="6" creationId="{C9DE530F-FC42-A826-6B69-DD86123F8BEF}"/>
          </ac:spMkLst>
        </pc:spChg>
        <pc:spChg chg="add mod ord">
          <ac:chgData name="Shaik Aameena Mohammadi" userId="2eef77deb7152a32" providerId="LiveId" clId="{BA20F718-A1B8-4AA7-986E-E6C8442F6ADF}" dt="2023-09-01T06:54:52.945" v="854" actId="404"/>
          <ac:spMkLst>
            <pc:docMk/>
            <pc:sldMk cId="3939854638" sldId="308"/>
            <ac:spMk id="7" creationId="{B3889B0E-7140-855B-694E-6DA66F8F713B}"/>
          </ac:spMkLst>
        </pc:spChg>
        <pc:spChg chg="add del mod ord">
          <ac:chgData name="Shaik Aameena Mohammadi" userId="2eef77deb7152a32" providerId="LiveId" clId="{BA20F718-A1B8-4AA7-986E-E6C8442F6ADF}" dt="2023-09-01T05:53:09.007" v="41" actId="22"/>
          <ac:spMkLst>
            <pc:docMk/>
            <pc:sldMk cId="3939854638" sldId="308"/>
            <ac:spMk id="8" creationId="{4EE1F22D-9A95-6485-B968-6B6A17E200D3}"/>
          </ac:spMkLst>
        </pc:spChg>
        <pc:spChg chg="add mod ord">
          <ac:chgData name="Shaik Aameena Mohammadi" userId="2eef77deb7152a32" providerId="LiveId" clId="{BA20F718-A1B8-4AA7-986E-E6C8442F6ADF}" dt="2023-09-01T09:46:47.102" v="1302"/>
          <ac:spMkLst>
            <pc:docMk/>
            <pc:sldMk cId="3939854638" sldId="308"/>
            <ac:spMk id="9" creationId="{5DED60E3-D4BF-B1B9-A2D2-DB3EE2AD9E75}"/>
          </ac:spMkLst>
        </pc:spChg>
        <pc:spChg chg="add mod ord">
          <ac:chgData name="Shaik Aameena Mohammadi" userId="2eef77deb7152a32" providerId="LiveId" clId="{BA20F718-A1B8-4AA7-986E-E6C8442F6ADF}" dt="2023-09-01T05:59:40.025" v="184" actId="14100"/>
          <ac:spMkLst>
            <pc:docMk/>
            <pc:sldMk cId="3939854638" sldId="308"/>
            <ac:spMk id="10" creationId="{463A3E7C-79A7-0D71-C795-292B586FF057}"/>
          </ac:spMkLst>
        </pc:spChg>
        <pc:spChg chg="add mod ord">
          <ac:chgData name="Shaik Aameena Mohammadi" userId="2eef77deb7152a32" providerId="LiveId" clId="{BA20F718-A1B8-4AA7-986E-E6C8442F6ADF}" dt="2023-09-01T06:11:48.199" v="401" actId="1076"/>
          <ac:spMkLst>
            <pc:docMk/>
            <pc:sldMk cId="3939854638" sldId="308"/>
            <ac:spMk id="11" creationId="{F9254C67-8B52-B0E0-8B36-0257D03BBEB1}"/>
          </ac:spMkLst>
        </pc:spChg>
        <pc:spChg chg="add del mod ord">
          <ac:chgData name="Shaik Aameena Mohammadi" userId="2eef77deb7152a32" providerId="LiveId" clId="{BA20F718-A1B8-4AA7-986E-E6C8442F6ADF}" dt="2023-09-01T05:54:01.013" v="47" actId="22"/>
          <ac:spMkLst>
            <pc:docMk/>
            <pc:sldMk cId="3939854638" sldId="308"/>
            <ac:spMk id="12" creationId="{B71AA2D6-7793-52FB-1841-F0463C2886E0}"/>
          </ac:spMkLst>
        </pc:spChg>
        <pc:spChg chg="add del mod ord">
          <ac:chgData name="Shaik Aameena Mohammadi" userId="2eef77deb7152a32" providerId="LiveId" clId="{BA20F718-A1B8-4AA7-986E-E6C8442F6ADF}" dt="2023-09-01T05:55:15.822" v="63" actId="22"/>
          <ac:spMkLst>
            <pc:docMk/>
            <pc:sldMk cId="3939854638" sldId="308"/>
            <ac:spMk id="13" creationId="{F9ED9A39-AEFA-F3B1-1811-2570258E4824}"/>
          </ac:spMkLst>
        </pc:spChg>
        <pc:picChg chg="add mod ord modCrop">
          <ac:chgData name="Shaik Aameena Mohammadi" userId="2eef77deb7152a32" providerId="LiveId" clId="{BA20F718-A1B8-4AA7-986E-E6C8442F6ADF}" dt="2023-09-01T06:54:05.931" v="844" actId="14100"/>
          <ac:picMkLst>
            <pc:docMk/>
            <pc:sldMk cId="3939854638" sldId="308"/>
            <ac:picMk id="15" creationId="{D086F586-A460-74C8-27BE-6470D54B9F2F}"/>
          </ac:picMkLst>
        </pc:picChg>
        <pc:picChg chg="add mod ord modCrop">
          <ac:chgData name="Shaik Aameena Mohammadi" userId="2eef77deb7152a32" providerId="LiveId" clId="{BA20F718-A1B8-4AA7-986E-E6C8442F6ADF}" dt="2023-09-01T06:54:09.575" v="845" actId="14100"/>
          <ac:picMkLst>
            <pc:docMk/>
            <pc:sldMk cId="3939854638" sldId="308"/>
            <ac:picMk id="17" creationId="{F4A5E6B5-C30D-8231-AC58-5A590865F796}"/>
          </ac:picMkLst>
        </pc:picChg>
        <pc:picChg chg="add mod ord modCrop">
          <ac:chgData name="Shaik Aameena Mohammadi" userId="2eef77deb7152a32" providerId="LiveId" clId="{BA20F718-A1B8-4AA7-986E-E6C8442F6ADF}" dt="2023-09-01T06:54:12.314" v="846" actId="14100"/>
          <ac:picMkLst>
            <pc:docMk/>
            <pc:sldMk cId="3939854638" sldId="308"/>
            <ac:picMk id="19" creationId="{31F5D56B-6792-7F3E-112B-C46E52C6BB1C}"/>
          </ac:picMkLst>
        </pc:picChg>
        <pc:picChg chg="add del mod modCrop">
          <ac:chgData name="Shaik Aameena Mohammadi" userId="2eef77deb7152a32" providerId="LiveId" clId="{BA20F718-A1B8-4AA7-986E-E6C8442F6ADF}" dt="2023-09-01T05:57:00.453" v="78" actId="21"/>
          <ac:picMkLst>
            <pc:docMk/>
            <pc:sldMk cId="3939854638" sldId="308"/>
            <ac:picMk id="21" creationId="{22117757-E86E-FFFC-1D5D-C107794F89DE}"/>
          </ac:picMkLst>
        </pc:picChg>
        <pc:picChg chg="add del mod">
          <ac:chgData name="Shaik Aameena Mohammadi" userId="2eef77deb7152a32" providerId="LiveId" clId="{BA20F718-A1B8-4AA7-986E-E6C8442F6ADF}" dt="2023-09-01T05:57:07.745" v="80" actId="21"/>
          <ac:picMkLst>
            <pc:docMk/>
            <pc:sldMk cId="3939854638" sldId="308"/>
            <ac:picMk id="22" creationId="{B1A8BE59-A88C-B3A0-B2E0-4392F780A618}"/>
          </ac:picMkLst>
        </pc:picChg>
      </pc:sldChg>
      <pc:sldChg chg="addSp delSp modSp new del mod">
        <pc:chgData name="Shaik Aameena Mohammadi" userId="2eef77deb7152a32" providerId="LiveId" clId="{BA20F718-A1B8-4AA7-986E-E6C8442F6ADF}" dt="2023-09-04T07:39:22.427" v="1667" actId="47"/>
        <pc:sldMkLst>
          <pc:docMk/>
          <pc:sldMk cId="3081600706" sldId="309"/>
        </pc:sldMkLst>
        <pc:spChg chg="mod">
          <ac:chgData name="Shaik Aameena Mohammadi" userId="2eef77deb7152a32" providerId="LiveId" clId="{BA20F718-A1B8-4AA7-986E-E6C8442F6ADF}" dt="2023-09-01T06:54:29.303" v="849" actId="14100"/>
          <ac:spMkLst>
            <pc:docMk/>
            <pc:sldMk cId="3081600706" sldId="309"/>
            <ac:spMk id="2" creationId="{1B42AF72-6749-D888-FDFA-097110EE637D}"/>
          </ac:spMkLst>
        </pc:spChg>
        <pc:spChg chg="mod">
          <ac:chgData name="Shaik Aameena Mohammadi" userId="2eef77deb7152a32" providerId="LiveId" clId="{BA20F718-A1B8-4AA7-986E-E6C8442F6ADF}" dt="2023-09-01T06:55:01.951" v="855" actId="113"/>
          <ac:spMkLst>
            <pc:docMk/>
            <pc:sldMk cId="3081600706" sldId="309"/>
            <ac:spMk id="3" creationId="{B99ACB20-5EAC-277F-0E37-96F2A2D85775}"/>
          </ac:spMkLst>
        </pc:spChg>
        <pc:spChg chg="del">
          <ac:chgData name="Shaik Aameena Mohammadi" userId="2eef77deb7152a32" providerId="LiveId" clId="{BA20F718-A1B8-4AA7-986E-E6C8442F6ADF}" dt="2023-09-01T06:00:34.175" v="189" actId="22"/>
          <ac:spMkLst>
            <pc:docMk/>
            <pc:sldMk cId="3081600706" sldId="309"/>
            <ac:spMk id="4" creationId="{281C9E37-16E4-EA83-2906-92CE9A856300}"/>
          </ac:spMkLst>
        </pc:spChg>
        <pc:spChg chg="mod">
          <ac:chgData name="Shaik Aameena Mohammadi" userId="2eef77deb7152a32" providerId="LiveId" clId="{BA20F718-A1B8-4AA7-986E-E6C8442F6ADF}" dt="2023-09-01T06:01:33.285" v="242" actId="14100"/>
          <ac:spMkLst>
            <pc:docMk/>
            <pc:sldMk cId="3081600706" sldId="309"/>
            <ac:spMk id="5" creationId="{BCE28B1B-27C6-FE35-F7E0-87512C653CA1}"/>
          </ac:spMkLst>
        </pc:spChg>
        <pc:spChg chg="mod">
          <ac:chgData name="Shaik Aameena Mohammadi" userId="2eef77deb7152a32" providerId="LiveId" clId="{BA20F718-A1B8-4AA7-986E-E6C8442F6ADF}" dt="2023-09-01T06:55:06.379" v="856" actId="113"/>
          <ac:spMkLst>
            <pc:docMk/>
            <pc:sldMk cId="3081600706" sldId="309"/>
            <ac:spMk id="6" creationId="{6923EA89-3AC0-CA55-C4D1-55F28AD69F48}"/>
          </ac:spMkLst>
        </pc:spChg>
        <pc:spChg chg="del">
          <ac:chgData name="Shaik Aameena Mohammadi" userId="2eef77deb7152a32" providerId="LiveId" clId="{BA20F718-A1B8-4AA7-986E-E6C8442F6ADF}" dt="2023-09-01T06:02:19.837" v="248" actId="22"/>
          <ac:spMkLst>
            <pc:docMk/>
            <pc:sldMk cId="3081600706" sldId="309"/>
            <ac:spMk id="7" creationId="{06823C04-E910-A058-3B63-E7882B01BE5A}"/>
          </ac:spMkLst>
        </pc:spChg>
        <pc:spChg chg="mod">
          <ac:chgData name="Shaik Aameena Mohammadi" userId="2eef77deb7152a32" providerId="LiveId" clId="{BA20F718-A1B8-4AA7-986E-E6C8442F6ADF}" dt="2023-09-01T06:04:12.552" v="348" actId="20577"/>
          <ac:spMkLst>
            <pc:docMk/>
            <pc:sldMk cId="3081600706" sldId="309"/>
            <ac:spMk id="8" creationId="{133958EC-5261-2A27-24E5-FD5CD8D6A15D}"/>
          </ac:spMkLst>
        </pc:spChg>
        <pc:spChg chg="mod">
          <ac:chgData name="Shaik Aameena Mohammadi" userId="2eef77deb7152a32" providerId="LiveId" clId="{BA20F718-A1B8-4AA7-986E-E6C8442F6ADF}" dt="2023-09-01T06:55:13.628" v="857" actId="113"/>
          <ac:spMkLst>
            <pc:docMk/>
            <pc:sldMk cId="3081600706" sldId="309"/>
            <ac:spMk id="9" creationId="{E933CCE6-2D6E-0F08-D44E-F113EEC4F29C}"/>
          </ac:spMkLst>
        </pc:spChg>
        <pc:spChg chg="del">
          <ac:chgData name="Shaik Aameena Mohammadi" userId="2eef77deb7152a32" providerId="LiveId" clId="{BA20F718-A1B8-4AA7-986E-E6C8442F6ADF}" dt="2023-09-01T06:06:38.849" v="363" actId="22"/>
          <ac:spMkLst>
            <pc:docMk/>
            <pc:sldMk cId="3081600706" sldId="309"/>
            <ac:spMk id="10" creationId="{0DEF74F0-9CC2-EF2A-0B6E-6BE56686CC54}"/>
          </ac:spMkLst>
        </pc:spChg>
        <pc:spChg chg="mod">
          <ac:chgData name="Shaik Aameena Mohammadi" userId="2eef77deb7152a32" providerId="LiveId" clId="{BA20F718-A1B8-4AA7-986E-E6C8442F6ADF}" dt="2023-09-01T06:08:57.817" v="388" actId="1076"/>
          <ac:spMkLst>
            <pc:docMk/>
            <pc:sldMk cId="3081600706" sldId="309"/>
            <ac:spMk id="11" creationId="{FEBFB2B7-D185-B284-BE30-867C9A6CA5AE}"/>
          </ac:spMkLst>
        </pc:spChg>
        <pc:spChg chg="add del mod">
          <ac:chgData name="Shaik Aameena Mohammadi" userId="2eef77deb7152a32" providerId="LiveId" clId="{BA20F718-A1B8-4AA7-986E-E6C8442F6ADF}" dt="2023-09-01T06:02:30.376" v="251" actId="21"/>
          <ac:spMkLst>
            <pc:docMk/>
            <pc:sldMk cId="3081600706" sldId="309"/>
            <ac:spMk id="17" creationId="{5AEB9E42-3838-3B0B-F021-88BE2F741C1F}"/>
          </ac:spMkLst>
        </pc:spChg>
        <pc:picChg chg="add mod ord modCrop">
          <ac:chgData name="Shaik Aameena Mohammadi" userId="2eef77deb7152a32" providerId="LiveId" clId="{BA20F718-A1B8-4AA7-986E-E6C8442F6ADF}" dt="2023-09-01T06:56:06.904" v="868" actId="14100"/>
          <ac:picMkLst>
            <pc:docMk/>
            <pc:sldMk cId="3081600706" sldId="309"/>
            <ac:picMk id="13" creationId="{31F43735-3F68-76B1-5484-3FD0F7874C6A}"/>
          </ac:picMkLst>
        </pc:picChg>
        <pc:picChg chg="add del mod ord modCrop">
          <ac:chgData name="Shaik Aameena Mohammadi" userId="2eef77deb7152a32" providerId="LiveId" clId="{BA20F718-A1B8-4AA7-986E-E6C8442F6ADF}" dt="2023-09-01T06:56:11.136" v="869" actId="14100"/>
          <ac:picMkLst>
            <pc:docMk/>
            <pc:sldMk cId="3081600706" sldId="309"/>
            <ac:picMk id="15" creationId="{AD355962-20B2-8633-4D36-65FF59600035}"/>
          </ac:picMkLst>
        </pc:picChg>
        <pc:picChg chg="add mod ord modCrop">
          <ac:chgData name="Shaik Aameena Mohammadi" userId="2eef77deb7152a32" providerId="LiveId" clId="{BA20F718-A1B8-4AA7-986E-E6C8442F6ADF}" dt="2023-09-01T06:55:50.330" v="863" actId="14100"/>
          <ac:picMkLst>
            <pc:docMk/>
            <pc:sldMk cId="3081600706" sldId="309"/>
            <ac:picMk id="19" creationId="{48A669D5-A016-546E-A5BB-8EB10F5DBCF2}"/>
          </ac:picMkLst>
        </pc:picChg>
      </pc:sldChg>
      <pc:sldChg chg="addSp delSp modSp new del mod">
        <pc:chgData name="Shaik Aameena Mohammadi" userId="2eef77deb7152a32" providerId="LiveId" clId="{BA20F718-A1B8-4AA7-986E-E6C8442F6ADF}" dt="2023-09-04T07:39:23.080" v="1668" actId="47"/>
        <pc:sldMkLst>
          <pc:docMk/>
          <pc:sldMk cId="2009559125" sldId="310"/>
        </pc:sldMkLst>
        <pc:spChg chg="mod">
          <ac:chgData name="Shaik Aameena Mohammadi" userId="2eef77deb7152a32" providerId="LiveId" clId="{BA20F718-A1B8-4AA7-986E-E6C8442F6ADF}" dt="2023-09-01T06:51:55.380" v="811" actId="14100"/>
          <ac:spMkLst>
            <pc:docMk/>
            <pc:sldMk cId="2009559125" sldId="310"/>
            <ac:spMk id="2" creationId="{19A77C7A-F835-21F9-4FBC-16141FDE1B8A}"/>
          </ac:spMkLst>
        </pc:spChg>
        <pc:spChg chg="mod">
          <ac:chgData name="Shaik Aameena Mohammadi" userId="2eef77deb7152a32" providerId="LiveId" clId="{BA20F718-A1B8-4AA7-986E-E6C8442F6ADF}" dt="2023-09-01T06:53:48.103" v="841" actId="1076"/>
          <ac:spMkLst>
            <pc:docMk/>
            <pc:sldMk cId="2009559125" sldId="310"/>
            <ac:spMk id="3" creationId="{D0E558AA-B38D-ACBC-9EB1-F58406E32709}"/>
          </ac:spMkLst>
        </pc:spChg>
        <pc:spChg chg="del">
          <ac:chgData name="Shaik Aameena Mohammadi" userId="2eef77deb7152a32" providerId="LiveId" clId="{BA20F718-A1B8-4AA7-986E-E6C8442F6ADF}" dt="2023-09-01T06:10:41.483" v="395" actId="22"/>
          <ac:spMkLst>
            <pc:docMk/>
            <pc:sldMk cId="2009559125" sldId="310"/>
            <ac:spMk id="4" creationId="{676466C2-2FA4-2E2F-4CB0-207EF2CFA9A8}"/>
          </ac:spMkLst>
        </pc:spChg>
        <pc:spChg chg="mod">
          <ac:chgData name="Shaik Aameena Mohammadi" userId="2eef77deb7152a32" providerId="LiveId" clId="{BA20F718-A1B8-4AA7-986E-E6C8442F6ADF}" dt="2023-09-01T06:53:45.449" v="840" actId="1076"/>
          <ac:spMkLst>
            <pc:docMk/>
            <pc:sldMk cId="2009559125" sldId="310"/>
            <ac:spMk id="5" creationId="{B56267E1-4F31-9907-47FA-6BD0826FCD57}"/>
          </ac:spMkLst>
        </pc:spChg>
        <pc:spChg chg="mod">
          <ac:chgData name="Shaik Aameena Mohammadi" userId="2eef77deb7152a32" providerId="LiveId" clId="{BA20F718-A1B8-4AA7-986E-E6C8442F6ADF}" dt="2023-09-01T06:53:51.175" v="842" actId="1076"/>
          <ac:spMkLst>
            <pc:docMk/>
            <pc:sldMk cId="2009559125" sldId="310"/>
            <ac:spMk id="6" creationId="{67687551-4F06-F040-9799-E43174474103}"/>
          </ac:spMkLst>
        </pc:spChg>
        <pc:spChg chg="del">
          <ac:chgData name="Shaik Aameena Mohammadi" userId="2eef77deb7152a32" providerId="LiveId" clId="{BA20F718-A1B8-4AA7-986E-E6C8442F6ADF}" dt="2023-09-01T06:19:01.306" v="434" actId="22"/>
          <ac:spMkLst>
            <pc:docMk/>
            <pc:sldMk cId="2009559125" sldId="310"/>
            <ac:spMk id="7" creationId="{71102BC0-7169-1F46-23DC-BE79A8524ED4}"/>
          </ac:spMkLst>
        </pc:spChg>
        <pc:spChg chg="mod">
          <ac:chgData name="Shaik Aameena Mohammadi" userId="2eef77deb7152a32" providerId="LiveId" clId="{BA20F718-A1B8-4AA7-986E-E6C8442F6ADF}" dt="2023-09-01T06:53:42.507" v="839" actId="1076"/>
          <ac:spMkLst>
            <pc:docMk/>
            <pc:sldMk cId="2009559125" sldId="310"/>
            <ac:spMk id="8" creationId="{9A0D1CF0-E02A-22F1-1146-A75797A1786D}"/>
          </ac:spMkLst>
        </pc:spChg>
        <pc:spChg chg="mod">
          <ac:chgData name="Shaik Aameena Mohammadi" userId="2eef77deb7152a32" providerId="LiveId" clId="{BA20F718-A1B8-4AA7-986E-E6C8442F6ADF}" dt="2023-09-01T06:53:55.500" v="843" actId="1076"/>
          <ac:spMkLst>
            <pc:docMk/>
            <pc:sldMk cId="2009559125" sldId="310"/>
            <ac:spMk id="9" creationId="{F8028A88-B501-4750-C184-B34B0AEAF028}"/>
          </ac:spMkLst>
        </pc:spChg>
        <pc:spChg chg="del">
          <ac:chgData name="Shaik Aameena Mohammadi" userId="2eef77deb7152a32" providerId="LiveId" clId="{BA20F718-A1B8-4AA7-986E-E6C8442F6ADF}" dt="2023-09-01T06:26:09.822" v="471" actId="22"/>
          <ac:spMkLst>
            <pc:docMk/>
            <pc:sldMk cId="2009559125" sldId="310"/>
            <ac:spMk id="10" creationId="{19EE42D3-9B14-0F63-4DA9-6563E60EE7F7}"/>
          </ac:spMkLst>
        </pc:spChg>
        <pc:spChg chg="mod">
          <ac:chgData name="Shaik Aameena Mohammadi" userId="2eef77deb7152a32" providerId="LiveId" clId="{BA20F718-A1B8-4AA7-986E-E6C8442F6ADF}" dt="2023-09-01T06:52:18.647" v="818" actId="1076"/>
          <ac:spMkLst>
            <pc:docMk/>
            <pc:sldMk cId="2009559125" sldId="310"/>
            <ac:spMk id="11" creationId="{970D18A1-BFCE-0F25-798F-156F3289E625}"/>
          </ac:spMkLst>
        </pc:spChg>
        <pc:picChg chg="add mod ord modCrop">
          <ac:chgData name="Shaik Aameena Mohammadi" userId="2eef77deb7152a32" providerId="LiveId" clId="{BA20F718-A1B8-4AA7-986E-E6C8442F6ADF}" dt="2023-09-01T06:53:33.874" v="837" actId="14100"/>
          <ac:picMkLst>
            <pc:docMk/>
            <pc:sldMk cId="2009559125" sldId="310"/>
            <ac:picMk id="13" creationId="{0420A99E-C785-169E-2699-E0C84BCF51DF}"/>
          </ac:picMkLst>
        </pc:picChg>
        <pc:picChg chg="add mod ord modCrop">
          <ac:chgData name="Shaik Aameena Mohammadi" userId="2eef77deb7152a32" providerId="LiveId" clId="{BA20F718-A1B8-4AA7-986E-E6C8442F6ADF}" dt="2023-09-01T06:53:30.546" v="836" actId="14100"/>
          <ac:picMkLst>
            <pc:docMk/>
            <pc:sldMk cId="2009559125" sldId="310"/>
            <ac:picMk id="15" creationId="{D65054B5-7062-EB6D-077C-7B0F130AB4AE}"/>
          </ac:picMkLst>
        </pc:picChg>
        <pc:picChg chg="add mod ord modCrop">
          <ac:chgData name="Shaik Aameena Mohammadi" userId="2eef77deb7152a32" providerId="LiveId" clId="{BA20F718-A1B8-4AA7-986E-E6C8442F6ADF}" dt="2023-09-01T06:53:36.799" v="838" actId="1076"/>
          <ac:picMkLst>
            <pc:docMk/>
            <pc:sldMk cId="2009559125" sldId="310"/>
            <ac:picMk id="17" creationId="{C5D04A55-4696-07E3-A941-510381AEA8DF}"/>
          </ac:picMkLst>
        </pc:picChg>
      </pc:sldChg>
      <pc:sldChg chg="addSp delSp modSp new del mod ord addCm">
        <pc:chgData name="Shaik Aameena Mohammadi" userId="2eef77deb7152a32" providerId="LiveId" clId="{BA20F718-A1B8-4AA7-986E-E6C8442F6ADF}" dt="2023-09-04T07:39:24.621" v="1670" actId="47"/>
        <pc:sldMkLst>
          <pc:docMk/>
          <pc:sldMk cId="2755245714" sldId="311"/>
        </pc:sldMkLst>
        <pc:spChg chg="mod">
          <ac:chgData name="Shaik Aameena Mohammadi" userId="2eef77deb7152a32" providerId="LiveId" clId="{BA20F718-A1B8-4AA7-986E-E6C8442F6ADF}" dt="2023-09-01T06:48:57.417" v="772" actId="14100"/>
          <ac:spMkLst>
            <pc:docMk/>
            <pc:sldMk cId="2755245714" sldId="311"/>
            <ac:spMk id="2" creationId="{1FEC3DFF-A51B-4143-CC62-7A7952863E3B}"/>
          </ac:spMkLst>
        </pc:spChg>
        <pc:spChg chg="mod">
          <ac:chgData name="Shaik Aameena Mohammadi" userId="2eef77deb7152a32" providerId="LiveId" clId="{BA20F718-A1B8-4AA7-986E-E6C8442F6ADF}" dt="2023-09-01T07:02:25.497" v="1022" actId="14100"/>
          <ac:spMkLst>
            <pc:docMk/>
            <pc:sldMk cId="2755245714" sldId="311"/>
            <ac:spMk id="3" creationId="{F5705247-4B82-1019-9B69-174CC583CF6C}"/>
          </ac:spMkLst>
        </pc:spChg>
        <pc:spChg chg="del">
          <ac:chgData name="Shaik Aameena Mohammadi" userId="2eef77deb7152a32" providerId="LiveId" clId="{BA20F718-A1B8-4AA7-986E-E6C8442F6ADF}" dt="2023-09-01T06:46:15.290" v="747" actId="22"/>
          <ac:spMkLst>
            <pc:docMk/>
            <pc:sldMk cId="2755245714" sldId="311"/>
            <ac:spMk id="4" creationId="{E05770B8-FB2B-E091-9119-4526A3275D2B}"/>
          </ac:spMkLst>
        </pc:spChg>
        <pc:spChg chg="mod">
          <ac:chgData name="Shaik Aameena Mohammadi" userId="2eef77deb7152a32" providerId="LiveId" clId="{BA20F718-A1B8-4AA7-986E-E6C8442F6ADF}" dt="2023-09-01T07:02:13.866" v="1020" actId="1076"/>
          <ac:spMkLst>
            <pc:docMk/>
            <pc:sldMk cId="2755245714" sldId="311"/>
            <ac:spMk id="5" creationId="{D4276249-2F5F-D0F1-12D2-494077C01FBB}"/>
          </ac:spMkLst>
        </pc:spChg>
        <pc:spChg chg="mod">
          <ac:chgData name="Shaik Aameena Mohammadi" userId="2eef77deb7152a32" providerId="LiveId" clId="{BA20F718-A1B8-4AA7-986E-E6C8442F6ADF}" dt="2023-09-01T07:02:18.517" v="1021" actId="14100"/>
          <ac:spMkLst>
            <pc:docMk/>
            <pc:sldMk cId="2755245714" sldId="311"/>
            <ac:spMk id="6" creationId="{838E98D9-D9C5-20CD-DD7D-53280700399B}"/>
          </ac:spMkLst>
        </pc:spChg>
        <pc:spChg chg="del">
          <ac:chgData name="Shaik Aameena Mohammadi" userId="2eef77deb7152a32" providerId="LiveId" clId="{BA20F718-A1B8-4AA7-986E-E6C8442F6ADF}" dt="2023-09-01T06:46:28.991" v="748" actId="22"/>
          <ac:spMkLst>
            <pc:docMk/>
            <pc:sldMk cId="2755245714" sldId="311"/>
            <ac:spMk id="7" creationId="{58386A5B-6AFF-B278-C05E-1073F5E4AECC}"/>
          </ac:spMkLst>
        </pc:spChg>
        <pc:spChg chg="mod">
          <ac:chgData name="Shaik Aameena Mohammadi" userId="2eef77deb7152a32" providerId="LiveId" clId="{BA20F718-A1B8-4AA7-986E-E6C8442F6ADF}" dt="2023-09-01T07:02:07.570" v="1018" actId="1076"/>
          <ac:spMkLst>
            <pc:docMk/>
            <pc:sldMk cId="2755245714" sldId="311"/>
            <ac:spMk id="8" creationId="{48F4A022-EC0E-F6B9-4CC7-420D1B500D0F}"/>
          </ac:spMkLst>
        </pc:spChg>
        <pc:spChg chg="mod">
          <ac:chgData name="Shaik Aameena Mohammadi" userId="2eef77deb7152a32" providerId="LiveId" clId="{BA20F718-A1B8-4AA7-986E-E6C8442F6ADF}" dt="2023-09-01T07:01:59.105" v="1017" actId="404"/>
          <ac:spMkLst>
            <pc:docMk/>
            <pc:sldMk cId="2755245714" sldId="311"/>
            <ac:spMk id="9" creationId="{CEC578C7-168F-BA33-6173-B85385C4E631}"/>
          </ac:spMkLst>
        </pc:spChg>
        <pc:spChg chg="del">
          <ac:chgData name="Shaik Aameena Mohammadi" userId="2eef77deb7152a32" providerId="LiveId" clId="{BA20F718-A1B8-4AA7-986E-E6C8442F6ADF}" dt="2023-09-01T06:46:59.260" v="749" actId="22"/>
          <ac:spMkLst>
            <pc:docMk/>
            <pc:sldMk cId="2755245714" sldId="311"/>
            <ac:spMk id="10" creationId="{AB57BA2D-C13D-3E7E-DC7A-27FE15C14116}"/>
          </ac:spMkLst>
        </pc:spChg>
        <pc:spChg chg="mod">
          <ac:chgData name="Shaik Aameena Mohammadi" userId="2eef77deb7152a32" providerId="LiveId" clId="{BA20F718-A1B8-4AA7-986E-E6C8442F6ADF}" dt="2023-09-01T07:02:10.850" v="1019" actId="14100"/>
          <ac:spMkLst>
            <pc:docMk/>
            <pc:sldMk cId="2755245714" sldId="311"/>
            <ac:spMk id="11" creationId="{AA974E94-0A93-BF6B-5BCF-7C86E5A99689}"/>
          </ac:spMkLst>
        </pc:spChg>
        <pc:picChg chg="add mod ord modCrop">
          <ac:chgData name="Shaik Aameena Mohammadi" userId="2eef77deb7152a32" providerId="LiveId" clId="{BA20F718-A1B8-4AA7-986E-E6C8442F6ADF}" dt="2023-09-01T06:49:35.271" v="783" actId="14100"/>
          <ac:picMkLst>
            <pc:docMk/>
            <pc:sldMk cId="2755245714" sldId="311"/>
            <ac:picMk id="13" creationId="{6F7F6633-3E5C-2B9C-22A5-A4E3FD7081C2}"/>
          </ac:picMkLst>
        </pc:picChg>
        <pc:picChg chg="add mod ord modCrop">
          <ac:chgData name="Shaik Aameena Mohammadi" userId="2eef77deb7152a32" providerId="LiveId" clId="{BA20F718-A1B8-4AA7-986E-E6C8442F6ADF}" dt="2023-09-01T06:51:14.483" v="801" actId="1076"/>
          <ac:picMkLst>
            <pc:docMk/>
            <pc:sldMk cId="2755245714" sldId="311"/>
            <ac:picMk id="15" creationId="{A779EC5C-66F4-7CB9-DF83-73F867738066}"/>
          </ac:picMkLst>
        </pc:picChg>
        <pc:picChg chg="add mod ord modCrop">
          <ac:chgData name="Shaik Aameena Mohammadi" userId="2eef77deb7152a32" providerId="LiveId" clId="{BA20F718-A1B8-4AA7-986E-E6C8442F6ADF}" dt="2023-09-01T06:50:33.705" v="794" actId="1076"/>
          <ac:picMkLst>
            <pc:docMk/>
            <pc:sldMk cId="2755245714" sldId="311"/>
            <ac:picMk id="17" creationId="{BA811B69-1E9E-A494-46B5-7DD38D9898F1}"/>
          </ac:picMkLst>
        </pc:picChg>
      </pc:sldChg>
      <pc:sldChg chg="addSp delSp modSp new del mod ord">
        <pc:chgData name="Shaik Aameena Mohammadi" userId="2eef77deb7152a32" providerId="LiveId" clId="{BA20F718-A1B8-4AA7-986E-E6C8442F6ADF}" dt="2023-09-04T07:39:26.540" v="1672" actId="47"/>
        <pc:sldMkLst>
          <pc:docMk/>
          <pc:sldMk cId="1611794031" sldId="312"/>
        </pc:sldMkLst>
        <pc:spChg chg="mod">
          <ac:chgData name="Shaik Aameena Mohammadi" userId="2eef77deb7152a32" providerId="LiveId" clId="{BA20F718-A1B8-4AA7-986E-E6C8442F6ADF}" dt="2023-09-01T07:13:05.185" v="1116" actId="27636"/>
          <ac:spMkLst>
            <pc:docMk/>
            <pc:sldMk cId="1611794031" sldId="312"/>
            <ac:spMk id="2" creationId="{9CBC102F-CE8D-BB00-3494-82AE5DEAC423}"/>
          </ac:spMkLst>
        </pc:spChg>
        <pc:spChg chg="mod">
          <ac:chgData name="Shaik Aameena Mohammadi" userId="2eef77deb7152a32" providerId="LiveId" clId="{BA20F718-A1B8-4AA7-986E-E6C8442F6ADF}" dt="2023-09-01T10:49:54.535" v="1453" actId="1076"/>
          <ac:spMkLst>
            <pc:docMk/>
            <pc:sldMk cId="1611794031" sldId="312"/>
            <ac:spMk id="3" creationId="{DA92F03F-0FA2-E06C-46FB-024A4E210386}"/>
          </ac:spMkLst>
        </pc:spChg>
        <pc:spChg chg="del">
          <ac:chgData name="Shaik Aameena Mohammadi" userId="2eef77deb7152a32" providerId="LiveId" clId="{BA20F718-A1B8-4AA7-986E-E6C8442F6ADF}" dt="2023-09-01T07:07:20.935" v="1031" actId="22"/>
          <ac:spMkLst>
            <pc:docMk/>
            <pc:sldMk cId="1611794031" sldId="312"/>
            <ac:spMk id="4" creationId="{99086B42-43AC-D8F3-D856-8F7144915341}"/>
          </ac:spMkLst>
        </pc:spChg>
        <pc:spChg chg="mod">
          <ac:chgData name="Shaik Aameena Mohammadi" userId="2eef77deb7152a32" providerId="LiveId" clId="{BA20F718-A1B8-4AA7-986E-E6C8442F6ADF}" dt="2023-09-01T10:50:39.609" v="1548" actId="20577"/>
          <ac:spMkLst>
            <pc:docMk/>
            <pc:sldMk cId="1611794031" sldId="312"/>
            <ac:spMk id="5" creationId="{376ABEAD-E420-F648-5661-D953126E05F2}"/>
          </ac:spMkLst>
        </pc:spChg>
        <pc:spChg chg="mod">
          <ac:chgData name="Shaik Aameena Mohammadi" userId="2eef77deb7152a32" providerId="LiveId" clId="{BA20F718-A1B8-4AA7-986E-E6C8442F6ADF}" dt="2023-09-01T07:18:05.118" v="1174" actId="1076"/>
          <ac:spMkLst>
            <pc:docMk/>
            <pc:sldMk cId="1611794031" sldId="312"/>
            <ac:spMk id="6" creationId="{96994BA2-E5F3-6E24-7B3C-ACD2354FC8D0}"/>
          </ac:spMkLst>
        </pc:spChg>
        <pc:spChg chg="del">
          <ac:chgData name="Shaik Aameena Mohammadi" userId="2eef77deb7152a32" providerId="LiveId" clId="{BA20F718-A1B8-4AA7-986E-E6C8442F6ADF}" dt="2023-09-01T07:07:53.273" v="1032" actId="22"/>
          <ac:spMkLst>
            <pc:docMk/>
            <pc:sldMk cId="1611794031" sldId="312"/>
            <ac:spMk id="7" creationId="{8FABA30C-16E5-10FE-6857-CBF6FDDFF497}"/>
          </ac:spMkLst>
        </pc:spChg>
        <pc:spChg chg="mod">
          <ac:chgData name="Shaik Aameena Mohammadi" userId="2eef77deb7152a32" providerId="LiveId" clId="{BA20F718-A1B8-4AA7-986E-E6C8442F6ADF}" dt="2023-09-01T07:23:08.377" v="1240" actId="403"/>
          <ac:spMkLst>
            <pc:docMk/>
            <pc:sldMk cId="1611794031" sldId="312"/>
            <ac:spMk id="8" creationId="{1EF9035C-444E-47DA-4E26-16625927EB78}"/>
          </ac:spMkLst>
        </pc:spChg>
        <pc:spChg chg="mod">
          <ac:chgData name="Shaik Aameena Mohammadi" userId="2eef77deb7152a32" providerId="LiveId" clId="{BA20F718-A1B8-4AA7-986E-E6C8442F6ADF}" dt="2023-09-01T07:19:30.685" v="1184" actId="113"/>
          <ac:spMkLst>
            <pc:docMk/>
            <pc:sldMk cId="1611794031" sldId="312"/>
            <ac:spMk id="9" creationId="{3584A0DD-5525-40C0-79CE-7F0AAC5DD00D}"/>
          </ac:spMkLst>
        </pc:spChg>
        <pc:spChg chg="del">
          <ac:chgData name="Shaik Aameena Mohammadi" userId="2eef77deb7152a32" providerId="LiveId" clId="{BA20F718-A1B8-4AA7-986E-E6C8442F6ADF}" dt="2023-09-01T07:08:33.156" v="1033" actId="22"/>
          <ac:spMkLst>
            <pc:docMk/>
            <pc:sldMk cId="1611794031" sldId="312"/>
            <ac:spMk id="10" creationId="{66076AE8-B7F4-26C5-FAC9-94D77DA4BB5A}"/>
          </ac:spMkLst>
        </pc:spChg>
        <pc:spChg chg="mod">
          <ac:chgData name="Shaik Aameena Mohammadi" userId="2eef77deb7152a32" providerId="LiveId" clId="{BA20F718-A1B8-4AA7-986E-E6C8442F6ADF}" dt="2023-09-01T10:45:02.838" v="1304" actId="20577"/>
          <ac:spMkLst>
            <pc:docMk/>
            <pc:sldMk cId="1611794031" sldId="312"/>
            <ac:spMk id="11" creationId="{9C1112B9-8334-E239-3BD2-CE119FA474CF}"/>
          </ac:spMkLst>
        </pc:spChg>
        <pc:spChg chg="add del mod">
          <ac:chgData name="Shaik Aameena Mohammadi" userId="2eef77deb7152a32" providerId="LiveId" clId="{BA20F718-A1B8-4AA7-986E-E6C8442F6ADF}" dt="2023-09-01T10:46:05.542" v="1312"/>
          <ac:spMkLst>
            <pc:docMk/>
            <pc:sldMk cId="1611794031" sldId="312"/>
            <ac:spMk id="20" creationId="{EDCDFFCD-3156-1909-8C52-557AF5AAEB19}"/>
          </ac:spMkLst>
        </pc:spChg>
        <pc:spChg chg="add del mod">
          <ac:chgData name="Shaik Aameena Mohammadi" userId="2eef77deb7152a32" providerId="LiveId" clId="{BA20F718-A1B8-4AA7-986E-E6C8442F6ADF}" dt="2023-09-01T07:15:16.802" v="1140"/>
          <ac:spMkLst>
            <pc:docMk/>
            <pc:sldMk cId="1611794031" sldId="312"/>
            <ac:spMk id="23" creationId="{07066DDF-C473-B204-5341-3E72E58C5796}"/>
          </ac:spMkLst>
        </pc:spChg>
        <pc:spChg chg="add del mod">
          <ac:chgData name="Shaik Aameena Mohammadi" userId="2eef77deb7152a32" providerId="LiveId" clId="{BA20F718-A1B8-4AA7-986E-E6C8442F6ADF}" dt="2023-09-01T10:46:58.783" v="1325"/>
          <ac:spMkLst>
            <pc:docMk/>
            <pc:sldMk cId="1611794031" sldId="312"/>
            <ac:spMk id="30" creationId="{A47F0B00-A46D-FB29-B401-017BFFD379CD}"/>
          </ac:spMkLst>
        </pc:spChg>
        <pc:picChg chg="add del mod ord modCrop">
          <ac:chgData name="Shaik Aameena Mohammadi" userId="2eef77deb7152a32" providerId="LiveId" clId="{BA20F718-A1B8-4AA7-986E-E6C8442F6ADF}" dt="2023-09-01T07:14:45.290" v="1134" actId="478"/>
          <ac:picMkLst>
            <pc:docMk/>
            <pc:sldMk cId="1611794031" sldId="312"/>
            <ac:picMk id="13" creationId="{DC3D37DD-9633-2681-75F7-4C643D811F98}"/>
          </ac:picMkLst>
        </pc:picChg>
        <pc:picChg chg="add mod ord modCrop">
          <ac:chgData name="Shaik Aameena Mohammadi" userId="2eef77deb7152a32" providerId="LiveId" clId="{BA20F718-A1B8-4AA7-986E-E6C8442F6ADF}" dt="2023-09-01T07:16:03.823" v="1150" actId="14100"/>
          <ac:picMkLst>
            <pc:docMk/>
            <pc:sldMk cId="1611794031" sldId="312"/>
            <ac:picMk id="15" creationId="{985CDBCD-A39F-2FDD-522A-682D98ABEE0C}"/>
          </ac:picMkLst>
        </pc:picChg>
        <pc:picChg chg="add del mod ord modCrop">
          <ac:chgData name="Shaik Aameena Mohammadi" userId="2eef77deb7152a32" providerId="LiveId" clId="{BA20F718-A1B8-4AA7-986E-E6C8442F6ADF}" dt="2023-09-01T07:15:03.115" v="1137" actId="478"/>
          <ac:picMkLst>
            <pc:docMk/>
            <pc:sldMk cId="1611794031" sldId="312"/>
            <ac:picMk id="17" creationId="{9FCD9E22-9A38-56ED-038A-194E80B4269C}"/>
          </ac:picMkLst>
        </pc:picChg>
        <pc:picChg chg="add del mod">
          <ac:chgData name="Shaik Aameena Mohammadi" userId="2eef77deb7152a32" providerId="LiveId" clId="{BA20F718-A1B8-4AA7-986E-E6C8442F6ADF}" dt="2023-09-01T07:14:44.169" v="1133"/>
          <ac:picMkLst>
            <pc:docMk/>
            <pc:sldMk cId="1611794031" sldId="312"/>
            <ac:picMk id="18" creationId="{F9AB21B1-B869-2EA4-BA2B-BC932B6D346E}"/>
          </ac:picMkLst>
        </pc:picChg>
        <pc:picChg chg="add del mod">
          <ac:chgData name="Shaik Aameena Mohammadi" userId="2eef77deb7152a32" providerId="LiveId" clId="{BA20F718-A1B8-4AA7-986E-E6C8442F6ADF}" dt="2023-09-01T10:46:01.212" v="1310" actId="21"/>
          <ac:picMkLst>
            <pc:docMk/>
            <pc:sldMk cId="1611794031" sldId="312"/>
            <ac:picMk id="21" creationId="{B9CF6518-B0C1-9D1A-1738-FD9F53E05B14}"/>
          </ac:picMkLst>
        </pc:picChg>
        <pc:picChg chg="add del mod">
          <ac:chgData name="Shaik Aameena Mohammadi" userId="2eef77deb7152a32" providerId="LiveId" clId="{BA20F718-A1B8-4AA7-986E-E6C8442F6ADF}" dt="2023-09-01T07:15:14.441" v="1139"/>
          <ac:picMkLst>
            <pc:docMk/>
            <pc:sldMk cId="1611794031" sldId="312"/>
            <ac:picMk id="24" creationId="{D83254B3-0C5A-C4F3-C4B0-A4F7BA06C353}"/>
          </ac:picMkLst>
        </pc:picChg>
        <pc:picChg chg="add mod modCrop">
          <ac:chgData name="Shaik Aameena Mohammadi" userId="2eef77deb7152a32" providerId="LiveId" clId="{BA20F718-A1B8-4AA7-986E-E6C8442F6ADF}" dt="2023-09-01T07:18:11.221" v="1175" actId="14100"/>
          <ac:picMkLst>
            <pc:docMk/>
            <pc:sldMk cId="1611794031" sldId="312"/>
            <ac:picMk id="25" creationId="{0B3ACB24-7150-4A36-283F-5185DC3F0CAB}"/>
          </ac:picMkLst>
        </pc:picChg>
        <pc:picChg chg="add del mod modCrop">
          <ac:chgData name="Shaik Aameena Mohammadi" userId="2eef77deb7152a32" providerId="LiveId" clId="{BA20F718-A1B8-4AA7-986E-E6C8442F6ADF}" dt="2023-09-01T10:46:03.868" v="1311" actId="21"/>
          <ac:picMkLst>
            <pc:docMk/>
            <pc:sldMk cId="1611794031" sldId="312"/>
            <ac:picMk id="27" creationId="{443083E4-9CC1-9E6F-4321-71ACE5B47179}"/>
          </ac:picMkLst>
        </pc:picChg>
        <pc:picChg chg="add del mod modCrop">
          <ac:chgData name="Shaik Aameena Mohammadi" userId="2eef77deb7152a32" providerId="LiveId" clId="{BA20F718-A1B8-4AA7-986E-E6C8442F6ADF}" dt="2023-09-01T10:46:48.604" v="1322" actId="478"/>
          <ac:picMkLst>
            <pc:docMk/>
            <pc:sldMk cId="1611794031" sldId="312"/>
            <ac:picMk id="28" creationId="{C2679AD6-D517-B9A8-5A52-D5975CBA4892}"/>
          </ac:picMkLst>
        </pc:picChg>
        <pc:picChg chg="add del mod">
          <ac:chgData name="Shaik Aameena Mohammadi" userId="2eef77deb7152a32" providerId="LiveId" clId="{BA20F718-A1B8-4AA7-986E-E6C8442F6ADF}" dt="2023-09-01T10:46:56.773" v="1324"/>
          <ac:picMkLst>
            <pc:docMk/>
            <pc:sldMk cId="1611794031" sldId="312"/>
            <ac:picMk id="31" creationId="{1D6A6B4D-6B17-C673-19CD-712231965691}"/>
          </ac:picMkLst>
        </pc:picChg>
        <pc:picChg chg="add mod modCrop">
          <ac:chgData name="Shaik Aameena Mohammadi" userId="2eef77deb7152a32" providerId="LiveId" clId="{BA20F718-A1B8-4AA7-986E-E6C8442F6ADF}" dt="2023-09-01T10:47:31.179" v="1335" actId="14100"/>
          <ac:picMkLst>
            <pc:docMk/>
            <pc:sldMk cId="1611794031" sldId="312"/>
            <ac:picMk id="32" creationId="{D4ED2A34-11BD-032E-5BCD-AF038D0D8A32}"/>
          </ac:picMkLst>
        </pc:picChg>
      </pc:sldChg>
      <pc:sldChg chg="modSp new mod">
        <pc:chgData name="Shaik Aameena Mohammadi" userId="2eef77deb7152a32" providerId="LiveId" clId="{BA20F718-A1B8-4AA7-986E-E6C8442F6ADF}" dt="2023-09-04T07:49:03.637" v="1705" actId="14100"/>
        <pc:sldMkLst>
          <pc:docMk/>
          <pc:sldMk cId="2131872516" sldId="313"/>
        </pc:sldMkLst>
        <pc:spChg chg="mod">
          <ac:chgData name="Shaik Aameena Mohammadi" userId="2eef77deb7152a32" providerId="LiveId" clId="{BA20F718-A1B8-4AA7-986E-E6C8442F6ADF}" dt="2023-09-04T07:48:54.408" v="1702" actId="14100"/>
          <ac:spMkLst>
            <pc:docMk/>
            <pc:sldMk cId="2131872516" sldId="313"/>
            <ac:spMk id="2" creationId="{926A8A53-7821-4CEF-9BA6-496BF8514967}"/>
          </ac:spMkLst>
        </pc:spChg>
        <pc:spChg chg="mod">
          <ac:chgData name="Shaik Aameena Mohammadi" userId="2eef77deb7152a32" providerId="LiveId" clId="{BA20F718-A1B8-4AA7-986E-E6C8442F6ADF}" dt="2023-09-04T07:49:03.637" v="1705" actId="14100"/>
          <ac:spMkLst>
            <pc:docMk/>
            <pc:sldMk cId="2131872516" sldId="313"/>
            <ac:spMk id="3" creationId="{1DACB543-5987-6A01-DFDF-4EF87F757190}"/>
          </ac:spMkLst>
        </pc:spChg>
      </pc:sldChg>
      <pc:sldChg chg="addSp delSp modSp new mod">
        <pc:chgData name="Shaik Aameena Mohammadi" userId="2eef77deb7152a32" providerId="LiveId" clId="{BA20F718-A1B8-4AA7-986E-E6C8442F6ADF}" dt="2023-09-04T07:58:41.488" v="1825" actId="14100"/>
        <pc:sldMkLst>
          <pc:docMk/>
          <pc:sldMk cId="2001092453" sldId="314"/>
        </pc:sldMkLst>
        <pc:spChg chg="mod">
          <ac:chgData name="Shaik Aameena Mohammadi" userId="2eef77deb7152a32" providerId="LiveId" clId="{BA20F718-A1B8-4AA7-986E-E6C8442F6ADF}" dt="2023-09-04T07:57:59.139" v="1815" actId="14100"/>
          <ac:spMkLst>
            <pc:docMk/>
            <pc:sldMk cId="2001092453" sldId="314"/>
            <ac:spMk id="2" creationId="{D1AEA9A8-AE31-AE6E-B9DE-C675A1D8A1E3}"/>
          </ac:spMkLst>
        </pc:spChg>
        <pc:spChg chg="del mod">
          <ac:chgData name="Shaik Aameena Mohammadi" userId="2eef77deb7152a32" providerId="LiveId" clId="{BA20F718-A1B8-4AA7-986E-E6C8442F6ADF}" dt="2023-09-04T07:57:13.653" v="1806" actId="22"/>
          <ac:spMkLst>
            <pc:docMk/>
            <pc:sldMk cId="2001092453" sldId="314"/>
            <ac:spMk id="3" creationId="{6B8472AA-5A5E-0920-6C37-CEF342E4CA70}"/>
          </ac:spMkLst>
        </pc:spChg>
        <pc:spChg chg="add mod">
          <ac:chgData name="Shaik Aameena Mohammadi" userId="2eef77deb7152a32" providerId="LiveId" clId="{BA20F718-A1B8-4AA7-986E-E6C8442F6ADF}" dt="2023-09-04T07:58:22.662" v="1820" actId="403"/>
          <ac:spMkLst>
            <pc:docMk/>
            <pc:sldMk cId="2001092453" sldId="314"/>
            <ac:spMk id="7" creationId="{DAC07028-0B63-40ED-A96F-532802719B3E}"/>
          </ac:spMkLst>
        </pc:spChg>
        <pc:picChg chg="add mod ord modCrop">
          <ac:chgData name="Shaik Aameena Mohammadi" userId="2eef77deb7152a32" providerId="LiveId" clId="{BA20F718-A1B8-4AA7-986E-E6C8442F6ADF}" dt="2023-09-04T07:58:41.488" v="1825" actId="14100"/>
          <ac:picMkLst>
            <pc:docMk/>
            <pc:sldMk cId="2001092453" sldId="314"/>
            <ac:picMk id="5" creationId="{CE5BBEF9-114A-1F40-14DC-43E01D006377}"/>
          </ac:picMkLst>
        </pc:picChg>
      </pc:sldChg>
      <pc:sldChg chg="addSp delSp modSp new mod">
        <pc:chgData name="Shaik Aameena Mohammadi" userId="2eef77deb7152a32" providerId="LiveId" clId="{BA20F718-A1B8-4AA7-986E-E6C8442F6ADF}" dt="2023-09-04T08:02:02.471" v="1861" actId="14100"/>
        <pc:sldMkLst>
          <pc:docMk/>
          <pc:sldMk cId="3647138824" sldId="315"/>
        </pc:sldMkLst>
        <pc:spChg chg="mod">
          <ac:chgData name="Shaik Aameena Mohammadi" userId="2eef77deb7152a32" providerId="LiveId" clId="{BA20F718-A1B8-4AA7-986E-E6C8442F6ADF}" dt="2023-09-04T07:59:05.316" v="1826" actId="207"/>
          <ac:spMkLst>
            <pc:docMk/>
            <pc:sldMk cId="3647138824" sldId="315"/>
            <ac:spMk id="2" creationId="{AA40055C-E326-764D-72D5-1D6A7E735E94}"/>
          </ac:spMkLst>
        </pc:spChg>
        <pc:spChg chg="del">
          <ac:chgData name="Shaik Aameena Mohammadi" userId="2eef77deb7152a32" providerId="LiveId" clId="{BA20F718-A1B8-4AA7-986E-E6C8442F6ADF}" dt="2023-09-04T08:01:03.846" v="1847" actId="22"/>
          <ac:spMkLst>
            <pc:docMk/>
            <pc:sldMk cId="3647138824" sldId="315"/>
            <ac:spMk id="3" creationId="{B01B251B-84CA-A790-44C7-6199E117AE40}"/>
          </ac:spMkLst>
        </pc:spChg>
        <pc:spChg chg="add mod">
          <ac:chgData name="Shaik Aameena Mohammadi" userId="2eef77deb7152a32" providerId="LiveId" clId="{BA20F718-A1B8-4AA7-986E-E6C8442F6ADF}" dt="2023-09-04T08:01:50.185" v="1856" actId="207"/>
          <ac:spMkLst>
            <pc:docMk/>
            <pc:sldMk cId="3647138824" sldId="315"/>
            <ac:spMk id="7" creationId="{B4FF66C2-1D82-641C-2B3F-6E8685905667}"/>
          </ac:spMkLst>
        </pc:spChg>
        <pc:picChg chg="add mod ord modCrop">
          <ac:chgData name="Shaik Aameena Mohammadi" userId="2eef77deb7152a32" providerId="LiveId" clId="{BA20F718-A1B8-4AA7-986E-E6C8442F6ADF}" dt="2023-09-04T08:02:02.471" v="1861" actId="14100"/>
          <ac:picMkLst>
            <pc:docMk/>
            <pc:sldMk cId="3647138824" sldId="315"/>
            <ac:picMk id="5" creationId="{F17502FB-CAF6-328A-379A-5A306A2E67E2}"/>
          </ac:picMkLst>
        </pc:picChg>
      </pc:sldChg>
      <pc:sldChg chg="addSp delSp modSp new mod">
        <pc:chgData name="Shaik Aameena Mohammadi" userId="2eef77deb7152a32" providerId="LiveId" clId="{BA20F718-A1B8-4AA7-986E-E6C8442F6ADF}" dt="2023-09-04T08:04:37.293" v="1884" actId="1076"/>
        <pc:sldMkLst>
          <pc:docMk/>
          <pc:sldMk cId="2846212471" sldId="316"/>
        </pc:sldMkLst>
        <pc:spChg chg="mod">
          <ac:chgData name="Shaik Aameena Mohammadi" userId="2eef77deb7152a32" providerId="LiveId" clId="{BA20F718-A1B8-4AA7-986E-E6C8442F6ADF}" dt="2023-09-04T07:59:10.572" v="1827" actId="207"/>
          <ac:spMkLst>
            <pc:docMk/>
            <pc:sldMk cId="2846212471" sldId="316"/>
            <ac:spMk id="2" creationId="{02ADF8D6-AE5F-9305-69CE-5B67A0ADFE07}"/>
          </ac:spMkLst>
        </pc:spChg>
        <pc:spChg chg="del">
          <ac:chgData name="Shaik Aameena Mohammadi" userId="2eef77deb7152a32" providerId="LiveId" clId="{BA20F718-A1B8-4AA7-986E-E6C8442F6ADF}" dt="2023-09-04T08:02:30.528" v="1862" actId="22"/>
          <ac:spMkLst>
            <pc:docMk/>
            <pc:sldMk cId="2846212471" sldId="316"/>
            <ac:spMk id="3" creationId="{EB171ABC-8FBA-3664-8FF7-C5B08C9F68E0}"/>
          </ac:spMkLst>
        </pc:spChg>
        <pc:spChg chg="add mod">
          <ac:chgData name="Shaik Aameena Mohammadi" userId="2eef77deb7152a32" providerId="LiveId" clId="{BA20F718-A1B8-4AA7-986E-E6C8442F6ADF}" dt="2023-09-04T08:04:34.785" v="1883" actId="1076"/>
          <ac:spMkLst>
            <pc:docMk/>
            <pc:sldMk cId="2846212471" sldId="316"/>
            <ac:spMk id="7" creationId="{02C4E1B3-2809-8F07-BD21-ACED3ED03B1E}"/>
          </ac:spMkLst>
        </pc:spChg>
        <pc:picChg chg="add mod ord modCrop">
          <ac:chgData name="Shaik Aameena Mohammadi" userId="2eef77deb7152a32" providerId="LiveId" clId="{BA20F718-A1B8-4AA7-986E-E6C8442F6ADF}" dt="2023-09-04T08:04:37.293" v="1884" actId="1076"/>
          <ac:picMkLst>
            <pc:docMk/>
            <pc:sldMk cId="2846212471" sldId="316"/>
            <ac:picMk id="5" creationId="{1084CFC3-FFE6-B09F-AA27-111AEB0C990B}"/>
          </ac:picMkLst>
        </pc:picChg>
      </pc:sldChg>
      <pc:sldChg chg="addSp delSp modSp new mod">
        <pc:chgData name="Shaik Aameena Mohammadi" userId="2eef77deb7152a32" providerId="LiveId" clId="{BA20F718-A1B8-4AA7-986E-E6C8442F6ADF}" dt="2023-09-04T08:06:03.388" v="1904" actId="14100"/>
        <pc:sldMkLst>
          <pc:docMk/>
          <pc:sldMk cId="1192623065" sldId="317"/>
        </pc:sldMkLst>
        <pc:spChg chg="mod">
          <ac:chgData name="Shaik Aameena Mohammadi" userId="2eef77deb7152a32" providerId="LiveId" clId="{BA20F718-A1B8-4AA7-986E-E6C8442F6ADF}" dt="2023-09-04T07:59:28.559" v="1832" actId="113"/>
          <ac:spMkLst>
            <pc:docMk/>
            <pc:sldMk cId="1192623065" sldId="317"/>
            <ac:spMk id="2" creationId="{3B936774-177A-3828-F053-E688AD72E3D9}"/>
          </ac:spMkLst>
        </pc:spChg>
        <pc:spChg chg="del">
          <ac:chgData name="Shaik Aameena Mohammadi" userId="2eef77deb7152a32" providerId="LiveId" clId="{BA20F718-A1B8-4AA7-986E-E6C8442F6ADF}" dt="2023-09-04T08:04:51.227" v="1885" actId="22"/>
          <ac:spMkLst>
            <pc:docMk/>
            <pc:sldMk cId="1192623065" sldId="317"/>
            <ac:spMk id="3" creationId="{791ACD92-99E7-01DE-7D91-5C659104149C}"/>
          </ac:spMkLst>
        </pc:spChg>
        <pc:spChg chg="add mod">
          <ac:chgData name="Shaik Aameena Mohammadi" userId="2eef77deb7152a32" providerId="LiveId" clId="{BA20F718-A1B8-4AA7-986E-E6C8442F6ADF}" dt="2023-09-04T08:05:48.722" v="1898" actId="1076"/>
          <ac:spMkLst>
            <pc:docMk/>
            <pc:sldMk cId="1192623065" sldId="317"/>
            <ac:spMk id="7" creationId="{CFE28E2A-1689-337E-AAAC-333DE26A3461}"/>
          </ac:spMkLst>
        </pc:spChg>
        <pc:picChg chg="add mod ord modCrop">
          <ac:chgData name="Shaik Aameena Mohammadi" userId="2eef77deb7152a32" providerId="LiveId" clId="{BA20F718-A1B8-4AA7-986E-E6C8442F6ADF}" dt="2023-09-04T08:06:03.388" v="1904" actId="14100"/>
          <ac:picMkLst>
            <pc:docMk/>
            <pc:sldMk cId="1192623065" sldId="317"/>
            <ac:picMk id="5" creationId="{BBAB23F4-C9B9-4FE3-2634-A8E5DD974849}"/>
          </ac:picMkLst>
        </pc:picChg>
      </pc:sldChg>
      <pc:sldChg chg="addSp delSp modSp new mod">
        <pc:chgData name="Shaik Aameena Mohammadi" userId="2eef77deb7152a32" providerId="LiveId" clId="{BA20F718-A1B8-4AA7-986E-E6C8442F6ADF}" dt="2023-09-04T08:07:59.271" v="1922" actId="14100"/>
        <pc:sldMkLst>
          <pc:docMk/>
          <pc:sldMk cId="3986301727" sldId="318"/>
        </pc:sldMkLst>
        <pc:spChg chg="mod">
          <ac:chgData name="Shaik Aameena Mohammadi" userId="2eef77deb7152a32" providerId="LiveId" clId="{BA20F718-A1B8-4AA7-986E-E6C8442F6ADF}" dt="2023-09-04T07:59:34.214" v="1833" actId="207"/>
          <ac:spMkLst>
            <pc:docMk/>
            <pc:sldMk cId="3986301727" sldId="318"/>
            <ac:spMk id="2" creationId="{44F0DAFC-C12E-9399-3E0E-7E1E9F9DB632}"/>
          </ac:spMkLst>
        </pc:spChg>
        <pc:spChg chg="del">
          <ac:chgData name="Shaik Aameena Mohammadi" userId="2eef77deb7152a32" providerId="LiveId" clId="{BA20F718-A1B8-4AA7-986E-E6C8442F6ADF}" dt="2023-09-04T08:06:48.272" v="1905" actId="22"/>
          <ac:spMkLst>
            <pc:docMk/>
            <pc:sldMk cId="3986301727" sldId="318"/>
            <ac:spMk id="3" creationId="{6FF43464-DF3B-0133-276E-6C4A611799CD}"/>
          </ac:spMkLst>
        </pc:spChg>
        <pc:spChg chg="add mod">
          <ac:chgData name="Shaik Aameena Mohammadi" userId="2eef77deb7152a32" providerId="LiveId" clId="{BA20F718-A1B8-4AA7-986E-E6C8442F6ADF}" dt="2023-09-04T08:07:55.270" v="1921" actId="403"/>
          <ac:spMkLst>
            <pc:docMk/>
            <pc:sldMk cId="3986301727" sldId="318"/>
            <ac:spMk id="7" creationId="{2832C705-0980-695A-B1D1-9B6C3F354273}"/>
          </ac:spMkLst>
        </pc:spChg>
        <pc:picChg chg="add mod ord modCrop">
          <ac:chgData name="Shaik Aameena Mohammadi" userId="2eef77deb7152a32" providerId="LiveId" clId="{BA20F718-A1B8-4AA7-986E-E6C8442F6ADF}" dt="2023-09-04T08:07:59.271" v="1922" actId="14100"/>
          <ac:picMkLst>
            <pc:docMk/>
            <pc:sldMk cId="3986301727" sldId="318"/>
            <ac:picMk id="5" creationId="{50D12B3B-76AE-39C7-025C-95566E6AE803}"/>
          </ac:picMkLst>
        </pc:picChg>
      </pc:sldChg>
      <pc:sldChg chg="addSp delSp modSp new mod">
        <pc:chgData name="Shaik Aameena Mohammadi" userId="2eef77deb7152a32" providerId="LiveId" clId="{BA20F718-A1B8-4AA7-986E-E6C8442F6ADF}" dt="2023-09-04T08:11:34.950" v="1955" actId="14100"/>
        <pc:sldMkLst>
          <pc:docMk/>
          <pc:sldMk cId="4274358150" sldId="319"/>
        </pc:sldMkLst>
        <pc:spChg chg="mod">
          <ac:chgData name="Shaik Aameena Mohammadi" userId="2eef77deb7152a32" providerId="LiveId" clId="{BA20F718-A1B8-4AA7-986E-E6C8442F6ADF}" dt="2023-09-04T08:09:47.337" v="1942" actId="14100"/>
          <ac:spMkLst>
            <pc:docMk/>
            <pc:sldMk cId="4274358150" sldId="319"/>
            <ac:spMk id="2" creationId="{700E7201-9063-165F-8CF0-1C4613F483EC}"/>
          </ac:spMkLst>
        </pc:spChg>
        <pc:spChg chg="del">
          <ac:chgData name="Shaik Aameena Mohammadi" userId="2eef77deb7152a32" providerId="LiveId" clId="{BA20F718-A1B8-4AA7-986E-E6C8442F6ADF}" dt="2023-09-04T08:08:19.211" v="1923" actId="22"/>
          <ac:spMkLst>
            <pc:docMk/>
            <pc:sldMk cId="4274358150" sldId="319"/>
            <ac:spMk id="3" creationId="{1B749C49-32B0-D7C7-39B6-5DF4E5D74508}"/>
          </ac:spMkLst>
        </pc:spChg>
        <pc:spChg chg="add mod">
          <ac:chgData name="Shaik Aameena Mohammadi" userId="2eef77deb7152a32" providerId="LiveId" clId="{BA20F718-A1B8-4AA7-986E-E6C8442F6ADF}" dt="2023-09-04T08:11:13.227" v="1953" actId="2711"/>
          <ac:spMkLst>
            <pc:docMk/>
            <pc:sldMk cId="4274358150" sldId="319"/>
            <ac:spMk id="7" creationId="{3454625B-A24E-1812-2DCF-92A5DA1ECFBF}"/>
          </ac:spMkLst>
        </pc:spChg>
        <pc:picChg chg="add mod ord modCrop">
          <ac:chgData name="Shaik Aameena Mohammadi" userId="2eef77deb7152a32" providerId="LiveId" clId="{BA20F718-A1B8-4AA7-986E-E6C8442F6ADF}" dt="2023-09-04T08:11:34.950" v="1955" actId="14100"/>
          <ac:picMkLst>
            <pc:docMk/>
            <pc:sldMk cId="4274358150" sldId="319"/>
            <ac:picMk id="5" creationId="{805872BB-43F0-13AD-8CAB-951AD55D6D1E}"/>
          </ac:picMkLst>
        </pc:picChg>
      </pc:sldChg>
      <pc:sldChg chg="addSp delSp modSp new mod">
        <pc:chgData name="Shaik Aameena Mohammadi" userId="2eef77deb7152a32" providerId="LiveId" clId="{BA20F718-A1B8-4AA7-986E-E6C8442F6ADF}" dt="2023-09-04T08:13:17.678" v="1970" actId="14100"/>
        <pc:sldMkLst>
          <pc:docMk/>
          <pc:sldMk cId="1644709220" sldId="320"/>
        </pc:sldMkLst>
        <pc:spChg chg="mod">
          <ac:chgData name="Shaik Aameena Mohammadi" userId="2eef77deb7152a32" providerId="LiveId" clId="{BA20F718-A1B8-4AA7-986E-E6C8442F6ADF}" dt="2023-09-04T07:59:46.225" v="1835" actId="207"/>
          <ac:spMkLst>
            <pc:docMk/>
            <pc:sldMk cId="1644709220" sldId="320"/>
            <ac:spMk id="2" creationId="{83F4C7E6-9C5C-3704-7D5F-60A40811ACCA}"/>
          </ac:spMkLst>
        </pc:spChg>
        <pc:spChg chg="del">
          <ac:chgData name="Shaik Aameena Mohammadi" userId="2eef77deb7152a32" providerId="LiveId" clId="{BA20F718-A1B8-4AA7-986E-E6C8442F6ADF}" dt="2023-09-04T08:12:03.349" v="1956" actId="22"/>
          <ac:spMkLst>
            <pc:docMk/>
            <pc:sldMk cId="1644709220" sldId="320"/>
            <ac:spMk id="3" creationId="{D20FA206-3D80-B092-BDFD-5B522EA80FE6}"/>
          </ac:spMkLst>
        </pc:spChg>
        <pc:spChg chg="add mod">
          <ac:chgData name="Shaik Aameena Mohammadi" userId="2eef77deb7152a32" providerId="LiveId" clId="{BA20F718-A1B8-4AA7-986E-E6C8442F6ADF}" dt="2023-09-04T08:13:02.925" v="1965" actId="2711"/>
          <ac:spMkLst>
            <pc:docMk/>
            <pc:sldMk cId="1644709220" sldId="320"/>
            <ac:spMk id="7" creationId="{C80A6ED2-421A-8BDC-82E6-4B2221096BCD}"/>
          </ac:spMkLst>
        </pc:spChg>
        <pc:picChg chg="add mod ord modCrop">
          <ac:chgData name="Shaik Aameena Mohammadi" userId="2eef77deb7152a32" providerId="LiveId" clId="{BA20F718-A1B8-4AA7-986E-E6C8442F6ADF}" dt="2023-09-04T08:13:17.678" v="1970" actId="14100"/>
          <ac:picMkLst>
            <pc:docMk/>
            <pc:sldMk cId="1644709220" sldId="320"/>
            <ac:picMk id="5" creationId="{873EA59C-3D49-98AE-AC5D-3D813D375607}"/>
          </ac:picMkLst>
        </pc:picChg>
      </pc:sldChg>
      <pc:sldChg chg="addSp delSp modSp new mod">
        <pc:chgData name="Shaik Aameena Mohammadi" userId="2eef77deb7152a32" providerId="LiveId" clId="{BA20F718-A1B8-4AA7-986E-E6C8442F6ADF}" dt="2023-09-04T08:21:04.152" v="2042" actId="14100"/>
        <pc:sldMkLst>
          <pc:docMk/>
          <pc:sldMk cId="2721557565" sldId="321"/>
        </pc:sldMkLst>
        <pc:spChg chg="mod">
          <ac:chgData name="Shaik Aameena Mohammadi" userId="2eef77deb7152a32" providerId="LiveId" clId="{BA20F718-A1B8-4AA7-986E-E6C8442F6ADF}" dt="2023-09-04T08:19:56.958" v="2021" actId="27636"/>
          <ac:spMkLst>
            <pc:docMk/>
            <pc:sldMk cId="2721557565" sldId="321"/>
            <ac:spMk id="2" creationId="{D6B30C63-DCA8-F208-EAE8-FD1BFB902D1F}"/>
          </ac:spMkLst>
        </pc:spChg>
        <pc:spChg chg="del">
          <ac:chgData name="Shaik Aameena Mohammadi" userId="2eef77deb7152a32" providerId="LiveId" clId="{BA20F718-A1B8-4AA7-986E-E6C8442F6ADF}" dt="2023-09-04T08:14:59.722" v="1971" actId="22"/>
          <ac:spMkLst>
            <pc:docMk/>
            <pc:sldMk cId="2721557565" sldId="321"/>
            <ac:spMk id="3" creationId="{51766FA0-F242-BBC2-3CDE-B444BCB70E05}"/>
          </ac:spMkLst>
        </pc:spChg>
        <pc:picChg chg="add mod ord modCrop">
          <ac:chgData name="Shaik Aameena Mohammadi" userId="2eef77deb7152a32" providerId="LiveId" clId="{BA20F718-A1B8-4AA7-986E-E6C8442F6ADF}" dt="2023-09-04T08:20:59.119" v="2040" actId="14100"/>
          <ac:picMkLst>
            <pc:docMk/>
            <pc:sldMk cId="2721557565" sldId="321"/>
            <ac:picMk id="5" creationId="{CBFA2D3D-2805-95EF-05A2-A7E0AA9DF767}"/>
          </ac:picMkLst>
        </pc:picChg>
        <pc:picChg chg="add mod modCrop">
          <ac:chgData name="Shaik Aameena Mohammadi" userId="2eef77deb7152a32" providerId="LiveId" clId="{BA20F718-A1B8-4AA7-986E-E6C8442F6ADF}" dt="2023-09-04T08:21:01.494" v="2041" actId="14100"/>
          <ac:picMkLst>
            <pc:docMk/>
            <pc:sldMk cId="2721557565" sldId="321"/>
            <ac:picMk id="7" creationId="{A1CB06F5-B8AC-5B8C-C782-9701A9FD5324}"/>
          </ac:picMkLst>
        </pc:picChg>
        <pc:picChg chg="add mod modCrop">
          <ac:chgData name="Shaik Aameena Mohammadi" userId="2eef77deb7152a32" providerId="LiveId" clId="{BA20F718-A1B8-4AA7-986E-E6C8442F6ADF}" dt="2023-09-04T08:21:04.152" v="2042" actId="14100"/>
          <ac:picMkLst>
            <pc:docMk/>
            <pc:sldMk cId="2721557565" sldId="321"/>
            <ac:picMk id="9" creationId="{3F512590-2209-867B-E382-1CD434805855}"/>
          </ac:picMkLst>
        </pc:picChg>
      </pc:sldChg>
      <pc:sldChg chg="modSp new mod">
        <pc:chgData name="Shaik Aameena Mohammadi" userId="2eef77deb7152a32" providerId="LiveId" clId="{BA20F718-A1B8-4AA7-986E-E6C8442F6ADF}" dt="2023-09-04T09:24:08.803" v="2337" actId="404"/>
        <pc:sldMkLst>
          <pc:docMk/>
          <pc:sldMk cId="1498044552" sldId="322"/>
        </pc:sldMkLst>
        <pc:spChg chg="mod">
          <ac:chgData name="Shaik Aameena Mohammadi" userId="2eef77deb7152a32" providerId="LiveId" clId="{BA20F718-A1B8-4AA7-986E-E6C8442F6ADF}" dt="2023-09-04T07:59:59.666" v="1838" actId="113"/>
          <ac:spMkLst>
            <pc:docMk/>
            <pc:sldMk cId="1498044552" sldId="322"/>
            <ac:spMk id="2" creationId="{1DB9B127-6F62-22C5-A8CE-06A8F3151FF8}"/>
          </ac:spMkLst>
        </pc:spChg>
        <pc:spChg chg="mod">
          <ac:chgData name="Shaik Aameena Mohammadi" userId="2eef77deb7152a32" providerId="LiveId" clId="{BA20F718-A1B8-4AA7-986E-E6C8442F6ADF}" dt="2023-09-04T09:24:08.803" v="2337" actId="404"/>
          <ac:spMkLst>
            <pc:docMk/>
            <pc:sldMk cId="1498044552" sldId="322"/>
            <ac:spMk id="3" creationId="{B26D39D8-849A-8CAA-677F-BE1BD264F458}"/>
          </ac:spMkLst>
        </pc:spChg>
      </pc:sldChg>
      <pc:sldChg chg="modSp new mod">
        <pc:chgData name="Shaik Aameena Mohammadi" userId="2eef77deb7152a32" providerId="LiveId" clId="{BA20F718-A1B8-4AA7-986E-E6C8442F6ADF}" dt="2023-09-04T09:24:40.385" v="2341" actId="403"/>
        <pc:sldMkLst>
          <pc:docMk/>
          <pc:sldMk cId="3100046213" sldId="323"/>
        </pc:sldMkLst>
        <pc:spChg chg="mod">
          <ac:chgData name="Shaik Aameena Mohammadi" userId="2eef77deb7152a32" providerId="LiveId" clId="{BA20F718-A1B8-4AA7-986E-E6C8442F6ADF}" dt="2023-09-04T08:00:13.311" v="1840" actId="20577"/>
          <ac:spMkLst>
            <pc:docMk/>
            <pc:sldMk cId="3100046213" sldId="323"/>
            <ac:spMk id="2" creationId="{BA6F8F28-9ECD-9E23-28A3-CAC4064B5967}"/>
          </ac:spMkLst>
        </pc:spChg>
        <pc:spChg chg="mod">
          <ac:chgData name="Shaik Aameena Mohammadi" userId="2eef77deb7152a32" providerId="LiveId" clId="{BA20F718-A1B8-4AA7-986E-E6C8442F6ADF}" dt="2023-09-04T09:24:40.385" v="2341" actId="403"/>
          <ac:spMkLst>
            <pc:docMk/>
            <pc:sldMk cId="3100046213" sldId="323"/>
            <ac:spMk id="3" creationId="{29C36AB1-8878-C8A8-5436-317ACFA1215E}"/>
          </ac:spMkLst>
        </pc:spChg>
      </pc:sldChg>
      <pc:sldChg chg="modSp new mod">
        <pc:chgData name="Shaik Aameena Mohammadi" userId="2eef77deb7152a32" providerId="LiveId" clId="{BA20F718-A1B8-4AA7-986E-E6C8442F6ADF}" dt="2023-09-04T09:17:56.958" v="2303" actId="20577"/>
        <pc:sldMkLst>
          <pc:docMk/>
          <pc:sldMk cId="1760423418" sldId="324"/>
        </pc:sldMkLst>
        <pc:spChg chg="mod">
          <ac:chgData name="Shaik Aameena Mohammadi" userId="2eef77deb7152a32" providerId="LiveId" clId="{BA20F718-A1B8-4AA7-986E-E6C8442F6ADF}" dt="2023-09-04T08:00:19.059" v="1841" actId="207"/>
          <ac:spMkLst>
            <pc:docMk/>
            <pc:sldMk cId="1760423418" sldId="324"/>
            <ac:spMk id="2" creationId="{843FB661-EC5A-9F9E-4BD4-F84FC0EA5FCE}"/>
          </ac:spMkLst>
        </pc:spChg>
        <pc:spChg chg="mod">
          <ac:chgData name="Shaik Aameena Mohammadi" userId="2eef77deb7152a32" providerId="LiveId" clId="{BA20F718-A1B8-4AA7-986E-E6C8442F6ADF}" dt="2023-09-04T09:17:56.958" v="2303" actId="20577"/>
          <ac:spMkLst>
            <pc:docMk/>
            <pc:sldMk cId="1760423418" sldId="324"/>
            <ac:spMk id="3" creationId="{01CA751A-7658-750E-23B0-EF2581CFA146}"/>
          </ac:spMkLst>
        </pc:spChg>
      </pc:sldChg>
      <pc:sldChg chg="modSp new mod">
        <pc:chgData name="Shaik Aameena Mohammadi" userId="2eef77deb7152a32" providerId="LiveId" clId="{BA20F718-A1B8-4AA7-986E-E6C8442F6ADF}" dt="2023-09-04T09:17:06.286" v="2290" actId="20577"/>
        <pc:sldMkLst>
          <pc:docMk/>
          <pc:sldMk cId="2981812531" sldId="325"/>
        </pc:sldMkLst>
        <pc:spChg chg="mod">
          <ac:chgData name="Shaik Aameena Mohammadi" userId="2eef77deb7152a32" providerId="LiveId" clId="{BA20F718-A1B8-4AA7-986E-E6C8442F6ADF}" dt="2023-09-04T08:00:29.099" v="1843" actId="207"/>
          <ac:spMkLst>
            <pc:docMk/>
            <pc:sldMk cId="2981812531" sldId="325"/>
            <ac:spMk id="2" creationId="{5984EA9E-67DE-B097-B249-E2C8CF0262AA}"/>
          </ac:spMkLst>
        </pc:spChg>
        <pc:spChg chg="mod">
          <ac:chgData name="Shaik Aameena Mohammadi" userId="2eef77deb7152a32" providerId="LiveId" clId="{BA20F718-A1B8-4AA7-986E-E6C8442F6ADF}" dt="2023-09-04T09:17:06.286" v="2290" actId="20577"/>
          <ac:spMkLst>
            <pc:docMk/>
            <pc:sldMk cId="2981812531" sldId="325"/>
            <ac:spMk id="3" creationId="{35D2E919-C695-4711-6227-C3C02866B0C3}"/>
          </ac:spMkLst>
        </pc:spChg>
      </pc:sldChg>
      <pc:sldChg chg="addSp delSp modSp new mod">
        <pc:chgData name="Shaik Aameena Mohammadi" userId="2eef77deb7152a32" providerId="LiveId" clId="{BA20F718-A1B8-4AA7-986E-E6C8442F6ADF}" dt="2023-09-04T08:58:48.699" v="2223" actId="14100"/>
        <pc:sldMkLst>
          <pc:docMk/>
          <pc:sldMk cId="3235811493" sldId="326"/>
        </pc:sldMkLst>
        <pc:spChg chg="mod">
          <ac:chgData name="Shaik Aameena Mohammadi" userId="2eef77deb7152a32" providerId="LiveId" clId="{BA20F718-A1B8-4AA7-986E-E6C8442F6ADF}" dt="2023-09-04T08:48:56.859" v="2169"/>
          <ac:spMkLst>
            <pc:docMk/>
            <pc:sldMk cId="3235811493" sldId="326"/>
            <ac:spMk id="2" creationId="{A930ABEC-1E14-8672-1750-46723BB0A638}"/>
          </ac:spMkLst>
        </pc:spChg>
        <pc:spChg chg="del">
          <ac:chgData name="Shaik Aameena Mohammadi" userId="2eef77deb7152a32" providerId="LiveId" clId="{BA20F718-A1B8-4AA7-986E-E6C8442F6ADF}" dt="2023-09-04T08:48:32.189" v="2165" actId="22"/>
          <ac:spMkLst>
            <pc:docMk/>
            <pc:sldMk cId="3235811493" sldId="326"/>
            <ac:spMk id="3" creationId="{733A1ABB-8D8E-EEA3-D069-4F5655FBE667}"/>
          </ac:spMkLst>
        </pc:spChg>
        <pc:spChg chg="add mod">
          <ac:chgData name="Shaik Aameena Mohammadi" userId="2eef77deb7152a32" providerId="LiveId" clId="{BA20F718-A1B8-4AA7-986E-E6C8442F6ADF}" dt="2023-09-04T08:58:17.056" v="2214" actId="403"/>
          <ac:spMkLst>
            <pc:docMk/>
            <pc:sldMk cId="3235811493" sldId="326"/>
            <ac:spMk id="7" creationId="{F44E1BA8-3C5D-44D2-7F27-C04DAFB3812A}"/>
          </ac:spMkLst>
        </pc:spChg>
        <pc:picChg chg="add mod ord modCrop">
          <ac:chgData name="Shaik Aameena Mohammadi" userId="2eef77deb7152a32" providerId="LiveId" clId="{BA20F718-A1B8-4AA7-986E-E6C8442F6ADF}" dt="2023-09-04T08:58:48.699" v="2223" actId="14100"/>
          <ac:picMkLst>
            <pc:docMk/>
            <pc:sldMk cId="3235811493" sldId="326"/>
            <ac:picMk id="5" creationId="{DB6B4DA6-29C7-61DA-4423-C9EC01BC68CD}"/>
          </ac:picMkLst>
        </pc:picChg>
      </pc:sldChg>
      <pc:sldChg chg="addSp delSp modSp new mod">
        <pc:chgData name="Shaik Aameena Mohammadi" userId="2eef77deb7152a32" providerId="LiveId" clId="{BA20F718-A1B8-4AA7-986E-E6C8442F6ADF}" dt="2023-09-04T08:57:18.919" v="2211" actId="14100"/>
        <pc:sldMkLst>
          <pc:docMk/>
          <pc:sldMk cId="3038430730" sldId="327"/>
        </pc:sldMkLst>
        <pc:spChg chg="mod">
          <ac:chgData name="Shaik Aameena Mohammadi" userId="2eef77deb7152a32" providerId="LiveId" clId="{BA20F718-A1B8-4AA7-986E-E6C8442F6ADF}" dt="2023-09-04T08:00:33.715" v="1844" actId="207"/>
          <ac:spMkLst>
            <pc:docMk/>
            <pc:sldMk cId="3038430730" sldId="327"/>
            <ac:spMk id="2" creationId="{280C739D-12FA-1861-B917-CCCCDC2B7AD9}"/>
          </ac:spMkLst>
        </pc:spChg>
        <pc:spChg chg="del">
          <ac:chgData name="Shaik Aameena Mohammadi" userId="2eef77deb7152a32" providerId="LiveId" clId="{BA20F718-A1B8-4AA7-986E-E6C8442F6ADF}" dt="2023-09-04T08:49:29.426" v="2173" actId="22"/>
          <ac:spMkLst>
            <pc:docMk/>
            <pc:sldMk cId="3038430730" sldId="327"/>
            <ac:spMk id="3" creationId="{29F88C4E-12A9-1D25-8BF6-E69CD717CD9C}"/>
          </ac:spMkLst>
        </pc:spChg>
        <pc:spChg chg="add mod">
          <ac:chgData name="Shaik Aameena Mohammadi" userId="2eef77deb7152a32" providerId="LiveId" clId="{BA20F718-A1B8-4AA7-986E-E6C8442F6ADF}" dt="2023-09-04T08:52:03.575" v="2199" actId="14100"/>
          <ac:spMkLst>
            <pc:docMk/>
            <pc:sldMk cId="3038430730" sldId="327"/>
            <ac:spMk id="7" creationId="{D37E2CDD-30B6-2B6E-5D22-D0112FCA3FD1}"/>
          </ac:spMkLst>
        </pc:spChg>
        <pc:picChg chg="add mod ord modCrop">
          <ac:chgData name="Shaik Aameena Mohammadi" userId="2eef77deb7152a32" providerId="LiveId" clId="{BA20F718-A1B8-4AA7-986E-E6C8442F6ADF}" dt="2023-09-04T08:57:18.919" v="2211" actId="14100"/>
          <ac:picMkLst>
            <pc:docMk/>
            <pc:sldMk cId="3038430730" sldId="327"/>
            <ac:picMk id="5" creationId="{0F1487B2-5627-0CFD-7478-662588197584}"/>
          </ac:picMkLst>
        </pc:picChg>
      </pc:sldChg>
      <pc:sldChg chg="addSp delSp modSp new mod">
        <pc:chgData name="Shaik Aameena Mohammadi" userId="2eef77deb7152a32" providerId="LiveId" clId="{BA20F718-A1B8-4AA7-986E-E6C8442F6ADF}" dt="2023-09-04T08:51:49.940" v="2196" actId="14100"/>
        <pc:sldMkLst>
          <pc:docMk/>
          <pc:sldMk cId="1464281853" sldId="328"/>
        </pc:sldMkLst>
        <pc:spChg chg="mod">
          <ac:chgData name="Shaik Aameena Mohammadi" userId="2eef77deb7152a32" providerId="LiveId" clId="{BA20F718-A1B8-4AA7-986E-E6C8442F6ADF}" dt="2023-09-04T08:00:42.725" v="1846" actId="207"/>
          <ac:spMkLst>
            <pc:docMk/>
            <pc:sldMk cId="1464281853" sldId="328"/>
            <ac:spMk id="2" creationId="{0D0562FF-2E01-51DD-BE64-AAA91C048A24}"/>
          </ac:spMkLst>
        </pc:spChg>
        <pc:spChg chg="del">
          <ac:chgData name="Shaik Aameena Mohammadi" userId="2eef77deb7152a32" providerId="LiveId" clId="{BA20F718-A1B8-4AA7-986E-E6C8442F6ADF}" dt="2023-09-04T08:50:09.556" v="2177" actId="22"/>
          <ac:spMkLst>
            <pc:docMk/>
            <pc:sldMk cId="1464281853" sldId="328"/>
            <ac:spMk id="3" creationId="{44CC0A0F-F526-5605-7DCC-FC9E578FC8DF}"/>
          </ac:spMkLst>
        </pc:spChg>
        <pc:spChg chg="add mod">
          <ac:chgData name="Shaik Aameena Mohammadi" userId="2eef77deb7152a32" providerId="LiveId" clId="{BA20F718-A1B8-4AA7-986E-E6C8442F6ADF}" dt="2023-09-04T08:51:37.051" v="2194" actId="2711"/>
          <ac:spMkLst>
            <pc:docMk/>
            <pc:sldMk cId="1464281853" sldId="328"/>
            <ac:spMk id="7" creationId="{27A7B817-B088-DB3F-B40C-38F95ED19498}"/>
          </ac:spMkLst>
        </pc:spChg>
        <pc:picChg chg="add mod ord modCrop">
          <ac:chgData name="Shaik Aameena Mohammadi" userId="2eef77deb7152a32" providerId="LiveId" clId="{BA20F718-A1B8-4AA7-986E-E6C8442F6ADF}" dt="2023-09-04T08:51:49.940" v="2196" actId="14100"/>
          <ac:picMkLst>
            <pc:docMk/>
            <pc:sldMk cId="1464281853" sldId="328"/>
            <ac:picMk id="5" creationId="{AEC31D19-AA86-CDCE-0306-C0FE80DB2669}"/>
          </ac:picMkLst>
        </pc:picChg>
      </pc:sldChg>
      <pc:sldChg chg="modSp new mod">
        <pc:chgData name="Shaik Aameena Mohammadi" userId="2eef77deb7152a32" providerId="LiveId" clId="{BA20F718-A1B8-4AA7-986E-E6C8442F6ADF}" dt="2023-09-04T09:23:57.078" v="2335" actId="404"/>
        <pc:sldMkLst>
          <pc:docMk/>
          <pc:sldMk cId="1857822087" sldId="329"/>
        </pc:sldMkLst>
        <pc:spChg chg="mod">
          <ac:chgData name="Shaik Aameena Mohammadi" userId="2eef77deb7152a32" providerId="LiveId" clId="{BA20F718-A1B8-4AA7-986E-E6C8442F6ADF}" dt="2023-09-04T08:21:18.534" v="2045" actId="21"/>
          <ac:spMkLst>
            <pc:docMk/>
            <pc:sldMk cId="1857822087" sldId="329"/>
            <ac:spMk id="2" creationId="{9A763A12-3EFC-79BA-D86C-516C0C3599D4}"/>
          </ac:spMkLst>
        </pc:spChg>
        <pc:spChg chg="mod">
          <ac:chgData name="Shaik Aameena Mohammadi" userId="2eef77deb7152a32" providerId="LiveId" clId="{BA20F718-A1B8-4AA7-986E-E6C8442F6ADF}" dt="2023-09-04T09:23:57.078" v="2335" actId="404"/>
          <ac:spMkLst>
            <pc:docMk/>
            <pc:sldMk cId="1857822087" sldId="329"/>
            <ac:spMk id="3" creationId="{3BA8C00E-BE28-1B96-C71D-B99235201EAB}"/>
          </ac:spMkLst>
        </pc:spChg>
      </pc:sldChg>
      <pc:sldChg chg="addSp delSp modSp new mod">
        <pc:chgData name="Shaik Aameena Mohammadi" userId="2eef77deb7152a32" providerId="LiveId" clId="{BA20F718-A1B8-4AA7-986E-E6C8442F6ADF}" dt="2023-09-04T08:28:12.210" v="2104" actId="732"/>
        <pc:sldMkLst>
          <pc:docMk/>
          <pc:sldMk cId="3820490123" sldId="330"/>
        </pc:sldMkLst>
        <pc:spChg chg="del">
          <ac:chgData name="Shaik Aameena Mohammadi" userId="2eef77deb7152a32" providerId="LiveId" clId="{BA20F718-A1B8-4AA7-986E-E6C8442F6ADF}" dt="2023-09-04T08:23:48.753" v="2058" actId="22"/>
          <ac:spMkLst>
            <pc:docMk/>
            <pc:sldMk cId="3820490123" sldId="330"/>
            <ac:spMk id="3" creationId="{31495909-F3EE-7331-0ACC-710ED9B7AD08}"/>
          </ac:spMkLst>
        </pc:spChg>
        <pc:picChg chg="add mod ord modCrop">
          <ac:chgData name="Shaik Aameena Mohammadi" userId="2eef77deb7152a32" providerId="LiveId" clId="{BA20F718-A1B8-4AA7-986E-E6C8442F6ADF}" dt="2023-09-04T08:26:17.044" v="2088" actId="732"/>
          <ac:picMkLst>
            <pc:docMk/>
            <pc:sldMk cId="3820490123" sldId="330"/>
            <ac:picMk id="5" creationId="{8242C3FB-676F-A47F-C978-937F9C500272}"/>
          </ac:picMkLst>
        </pc:picChg>
        <pc:picChg chg="add mod modCrop">
          <ac:chgData name="Shaik Aameena Mohammadi" userId="2eef77deb7152a32" providerId="LiveId" clId="{BA20F718-A1B8-4AA7-986E-E6C8442F6ADF}" dt="2023-09-04T08:27:56.200" v="2101" actId="14100"/>
          <ac:picMkLst>
            <pc:docMk/>
            <pc:sldMk cId="3820490123" sldId="330"/>
            <ac:picMk id="7" creationId="{CBE2CD6D-ACC8-3130-397B-7BD231C431C6}"/>
          </ac:picMkLst>
        </pc:picChg>
        <pc:picChg chg="add mod modCrop">
          <ac:chgData name="Shaik Aameena Mohammadi" userId="2eef77deb7152a32" providerId="LiveId" clId="{BA20F718-A1B8-4AA7-986E-E6C8442F6ADF}" dt="2023-09-04T08:28:12.210" v="2104" actId="732"/>
          <ac:picMkLst>
            <pc:docMk/>
            <pc:sldMk cId="3820490123" sldId="330"/>
            <ac:picMk id="9" creationId="{0156857B-2516-29B9-7110-C0D6634705B3}"/>
          </ac:picMkLst>
        </pc:picChg>
      </pc:sldChg>
      <pc:sldChg chg="addSp delSp modSp new mod">
        <pc:chgData name="Shaik Aameena Mohammadi" userId="2eef77deb7152a32" providerId="LiveId" clId="{BA20F718-A1B8-4AA7-986E-E6C8442F6ADF}" dt="2023-09-04T09:26:00.897" v="2342" actId="14100"/>
        <pc:sldMkLst>
          <pc:docMk/>
          <pc:sldMk cId="1703074127" sldId="331"/>
        </pc:sldMkLst>
        <pc:spChg chg="del">
          <ac:chgData name="Shaik Aameena Mohammadi" userId="2eef77deb7152a32" providerId="LiveId" clId="{BA20F718-A1B8-4AA7-986E-E6C8442F6ADF}" dt="2023-09-04T08:29:33.170" v="2111" actId="22"/>
          <ac:spMkLst>
            <pc:docMk/>
            <pc:sldMk cId="1703074127" sldId="331"/>
            <ac:spMk id="3" creationId="{89D15A2E-DBC7-76D4-8E63-6FE23839BB1E}"/>
          </ac:spMkLst>
        </pc:spChg>
        <pc:picChg chg="add mod ord modCrop">
          <ac:chgData name="Shaik Aameena Mohammadi" userId="2eef77deb7152a32" providerId="LiveId" clId="{BA20F718-A1B8-4AA7-986E-E6C8442F6ADF}" dt="2023-09-04T08:40:12.798" v="2149" actId="14100"/>
          <ac:picMkLst>
            <pc:docMk/>
            <pc:sldMk cId="1703074127" sldId="331"/>
            <ac:picMk id="5" creationId="{6B78F196-6F7B-9E16-AF42-AC9AB898BB7F}"/>
          </ac:picMkLst>
        </pc:picChg>
        <pc:picChg chg="add mod modCrop">
          <ac:chgData name="Shaik Aameena Mohammadi" userId="2eef77deb7152a32" providerId="LiveId" clId="{BA20F718-A1B8-4AA7-986E-E6C8442F6ADF}" dt="2023-09-04T08:42:09.694" v="2154" actId="14100"/>
          <ac:picMkLst>
            <pc:docMk/>
            <pc:sldMk cId="1703074127" sldId="331"/>
            <ac:picMk id="7" creationId="{26DD0582-A1FA-72A4-4241-8BAC7607F05F}"/>
          </ac:picMkLst>
        </pc:picChg>
        <pc:picChg chg="add mod modCrop">
          <ac:chgData name="Shaik Aameena Mohammadi" userId="2eef77deb7152a32" providerId="LiveId" clId="{BA20F718-A1B8-4AA7-986E-E6C8442F6ADF}" dt="2023-09-04T09:26:00.897" v="2342" actId="14100"/>
          <ac:picMkLst>
            <pc:docMk/>
            <pc:sldMk cId="1703074127" sldId="331"/>
            <ac:picMk id="9" creationId="{DD60582F-4EEB-0B41-D9E5-BF207FF63DA1}"/>
          </ac:picMkLst>
        </pc:picChg>
      </pc:sldChg>
      <pc:sldChg chg="addSp delSp modSp new mod">
        <pc:chgData name="Shaik Aameena Mohammadi" userId="2eef77deb7152a32" providerId="LiveId" clId="{BA20F718-A1B8-4AA7-986E-E6C8442F6ADF}" dt="2023-09-04T09:26:52.893" v="2343" actId="14100"/>
        <pc:sldMkLst>
          <pc:docMk/>
          <pc:sldMk cId="932329548" sldId="332"/>
        </pc:sldMkLst>
        <pc:spChg chg="del">
          <ac:chgData name="Shaik Aameena Mohammadi" userId="2eef77deb7152a32" providerId="LiveId" clId="{BA20F718-A1B8-4AA7-986E-E6C8442F6ADF}" dt="2023-09-04T08:59:46.216" v="2225" actId="22"/>
          <ac:spMkLst>
            <pc:docMk/>
            <pc:sldMk cId="932329548" sldId="332"/>
            <ac:spMk id="3" creationId="{29DECCD0-46AC-B29A-221C-90F42B67B1DC}"/>
          </ac:spMkLst>
        </pc:spChg>
        <pc:picChg chg="add mod ord modCrop">
          <ac:chgData name="Shaik Aameena Mohammadi" userId="2eef77deb7152a32" providerId="LiveId" clId="{BA20F718-A1B8-4AA7-986E-E6C8442F6ADF}" dt="2023-09-04T09:02:01.690" v="2237" actId="14100"/>
          <ac:picMkLst>
            <pc:docMk/>
            <pc:sldMk cId="932329548" sldId="332"/>
            <ac:picMk id="5" creationId="{91C3A960-32CD-8594-CFEF-AF656CB2945E}"/>
          </ac:picMkLst>
        </pc:picChg>
        <pc:picChg chg="add mod modCrop">
          <ac:chgData name="Shaik Aameena Mohammadi" userId="2eef77deb7152a32" providerId="LiveId" clId="{BA20F718-A1B8-4AA7-986E-E6C8442F6ADF}" dt="2023-09-04T09:05:00.739" v="2259" actId="14100"/>
          <ac:picMkLst>
            <pc:docMk/>
            <pc:sldMk cId="932329548" sldId="332"/>
            <ac:picMk id="7" creationId="{BEEEEEA0-3BC0-A5D2-8F14-EE3DEF2BCDD0}"/>
          </ac:picMkLst>
        </pc:picChg>
        <pc:picChg chg="add mod modCrop">
          <ac:chgData name="Shaik Aameena Mohammadi" userId="2eef77deb7152a32" providerId="LiveId" clId="{BA20F718-A1B8-4AA7-986E-E6C8442F6ADF}" dt="2023-09-04T09:26:52.893" v="2343" actId="14100"/>
          <ac:picMkLst>
            <pc:docMk/>
            <pc:sldMk cId="932329548" sldId="332"/>
            <ac:picMk id="9" creationId="{3A95892E-32EC-6340-F6D1-D4A5EFCE441E}"/>
          </ac:picMkLst>
        </pc:picChg>
      </pc:sldChg>
      <pc:sldChg chg="addSp delSp modSp new mod">
        <pc:chgData name="Shaik Aameena Mohammadi" userId="2eef77deb7152a32" providerId="LiveId" clId="{BA20F718-A1B8-4AA7-986E-E6C8442F6ADF}" dt="2023-09-04T09:27:19.358" v="2344" actId="14100"/>
        <pc:sldMkLst>
          <pc:docMk/>
          <pc:sldMk cId="4075627873" sldId="333"/>
        </pc:sldMkLst>
        <pc:spChg chg="del">
          <ac:chgData name="Shaik Aameena Mohammadi" userId="2eef77deb7152a32" providerId="LiveId" clId="{BA20F718-A1B8-4AA7-986E-E6C8442F6ADF}" dt="2023-09-04T09:19:11.581" v="2305" actId="22"/>
          <ac:spMkLst>
            <pc:docMk/>
            <pc:sldMk cId="4075627873" sldId="333"/>
            <ac:spMk id="3" creationId="{C9EF1126-B4C0-B824-E5D4-7EFA5F1E7D41}"/>
          </ac:spMkLst>
        </pc:spChg>
        <pc:picChg chg="add mod ord modCrop">
          <ac:chgData name="Shaik Aameena Mohammadi" userId="2eef77deb7152a32" providerId="LiveId" clId="{BA20F718-A1B8-4AA7-986E-E6C8442F6ADF}" dt="2023-09-04T09:20:35.086" v="2317" actId="14100"/>
          <ac:picMkLst>
            <pc:docMk/>
            <pc:sldMk cId="4075627873" sldId="333"/>
            <ac:picMk id="5" creationId="{1724EB89-8644-4142-89A7-42D450981E2D}"/>
          </ac:picMkLst>
        </pc:picChg>
        <pc:picChg chg="add mod modCrop">
          <ac:chgData name="Shaik Aameena Mohammadi" userId="2eef77deb7152a32" providerId="LiveId" clId="{BA20F718-A1B8-4AA7-986E-E6C8442F6ADF}" dt="2023-09-04T09:21:36.033" v="2327" actId="14100"/>
          <ac:picMkLst>
            <pc:docMk/>
            <pc:sldMk cId="4075627873" sldId="333"/>
            <ac:picMk id="7" creationId="{3AB9C431-DD03-1A61-084C-2FF096354D12}"/>
          </ac:picMkLst>
        </pc:picChg>
        <pc:picChg chg="add mod modCrop">
          <ac:chgData name="Shaik Aameena Mohammadi" userId="2eef77deb7152a32" providerId="LiveId" clId="{BA20F718-A1B8-4AA7-986E-E6C8442F6ADF}" dt="2023-09-04T09:27:19.358" v="2344" actId="14100"/>
          <ac:picMkLst>
            <pc:docMk/>
            <pc:sldMk cId="4075627873" sldId="333"/>
            <ac:picMk id="9" creationId="{A5BEBFE0-72CE-BD0B-C3DF-CFC483C550A7}"/>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436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6379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6167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9713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1906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6374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2358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2247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631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0479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201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6955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329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245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2715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633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53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477265"/>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7A5A-6023-D5DB-6A59-10AD0A9030B8}"/>
              </a:ext>
            </a:extLst>
          </p:cNvPr>
          <p:cNvSpPr>
            <a:spLocks noGrp="1"/>
          </p:cNvSpPr>
          <p:nvPr>
            <p:ph type="ctrTitle"/>
          </p:nvPr>
        </p:nvSpPr>
        <p:spPr>
          <a:xfrm>
            <a:off x="1730189" y="1353670"/>
            <a:ext cx="10461811" cy="2779060"/>
          </a:xfrm>
        </p:spPr>
        <p:txBody>
          <a:bodyPr>
            <a:normAutofit fontScale="90000"/>
          </a:bodyPr>
          <a:lstStyle/>
          <a:p>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44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r>
              <a:rPr lang="en-US" sz="4000" b="1" i="0" dirty="0">
                <a:effectLst/>
                <a:latin typeface="Times New Roman" panose="02020603050405020304" pitchFamily="18" charset="0"/>
                <a:cs typeface="Times New Roman" panose="02020603050405020304" pitchFamily="18" charset="0"/>
              </a:rPr>
              <a:t>Analysis on Brazil Housing</a:t>
            </a:r>
            <a:r>
              <a:rPr lang="en-US" sz="4000" b="1" dirty="0">
                <a:latin typeface="Times New Roman" panose="02020603050405020304" pitchFamily="18" charset="0"/>
                <a:cs typeface="Times New Roman" panose="02020603050405020304" pitchFamily="18" charset="0"/>
              </a:rPr>
              <a:t> </a:t>
            </a:r>
            <a:r>
              <a:rPr lang="en-US" sz="4000" b="1" i="0" dirty="0">
                <a:effectLst/>
                <a:latin typeface="Times New Roman" panose="02020603050405020304" pitchFamily="18" charset="0"/>
                <a:cs typeface="Times New Roman" panose="02020603050405020304" pitchFamily="18" charset="0"/>
              </a:rPr>
              <a:t>Data</a:t>
            </a:r>
            <a:br>
              <a:rPr lang="en-IN" sz="27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                                                                                                                                       </a:t>
            </a:r>
            <a:r>
              <a:rPr lang="en-IN" sz="4800" b="1" dirty="0">
                <a:latin typeface="Times New Roman" panose="02020603050405020304" pitchFamily="18" charset="0"/>
                <a:cs typeface="Times New Roman" panose="02020603050405020304" pitchFamily="18" charset="0"/>
              </a:rPr>
              <a:t>             </a:t>
            </a:r>
            <a:br>
              <a:rPr lang="en-IN" sz="48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IN" sz="4800" b="1" dirty="0">
                <a:latin typeface="Times New Roman" panose="02020603050405020304" pitchFamily="18" charset="0"/>
                <a:cs typeface="Times New Roman" panose="02020603050405020304" pitchFamily="18" charset="0"/>
              </a:rPr>
            </a:br>
            <a:r>
              <a:rPr lang="en-IN" sz="4800" b="1" dirty="0">
                <a:latin typeface="Times New Roman" panose="02020603050405020304" pitchFamily="18" charset="0"/>
                <a:cs typeface="Times New Roman" panose="02020603050405020304" pitchFamily="18" charset="0"/>
              </a:rPr>
              <a:t>                 </a:t>
            </a:r>
            <a:endParaRPr lang="en-IN" dirty="0"/>
          </a:p>
        </p:txBody>
      </p:sp>
      <p:sp>
        <p:nvSpPr>
          <p:cNvPr id="3" name="Subtitle 2">
            <a:extLst>
              <a:ext uri="{FF2B5EF4-FFF2-40B4-BE49-F238E27FC236}">
                <a16:creationId xmlns:a16="http://schemas.microsoft.com/office/drawing/2014/main" id="{D2FBE537-A164-E33D-7E20-8129AF272963}"/>
              </a:ext>
            </a:extLst>
          </p:cNvPr>
          <p:cNvSpPr>
            <a:spLocks noGrp="1"/>
          </p:cNvSpPr>
          <p:nvPr>
            <p:ph type="subTitle" idx="1"/>
          </p:nvPr>
        </p:nvSpPr>
        <p:spPr>
          <a:xfrm>
            <a:off x="3030073" y="3947178"/>
            <a:ext cx="9027457" cy="1655762"/>
          </a:xfrm>
        </p:spPr>
        <p:txBody>
          <a:bodyPr>
            <a:normAutofit fontScale="92500"/>
          </a:bodyPr>
          <a:lstStyle/>
          <a:p>
            <a:r>
              <a:rPr lang="en-IN" sz="2000" dirty="0">
                <a:solidFill>
                  <a:schemeClr val="tx1"/>
                </a:solidFill>
                <a:latin typeface="Times New Roman" panose="02020603050405020304" pitchFamily="18" charset="0"/>
                <a:cs typeface="Times New Roman" panose="02020603050405020304" pitchFamily="18" charset="0"/>
              </a:rPr>
              <a:t>                                                 UNDER THE GUIDANCE OF  Gaurav MISHRA  SIR</a:t>
            </a:r>
          </a:p>
          <a:p>
            <a:r>
              <a:rPr lang="en-IN" dirty="0">
                <a:solidFill>
                  <a:schemeClr val="tx1"/>
                </a:solidFill>
                <a:latin typeface="Times New Roman" panose="02020603050405020304" pitchFamily="18" charset="0"/>
                <a:cs typeface="Times New Roman" panose="02020603050405020304" pitchFamily="18" charset="0"/>
              </a:rPr>
              <a:t>                                                                                                            </a:t>
            </a:r>
            <a:r>
              <a:rPr lang="en-IN" altLang="en-US" sz="2000" dirty="0">
                <a:solidFill>
                  <a:schemeClr val="tx1"/>
                </a:solidFill>
                <a:latin typeface="Times New Roman" panose="02020603050405020304" pitchFamily="18" charset="0"/>
                <a:cs typeface="Times New Roman" panose="02020603050405020304" pitchFamily="18" charset="0"/>
              </a:rPr>
              <a:t>BY  </a:t>
            </a:r>
            <a:endParaRPr lang="en-IN" altLang="en-US" sz="800" dirty="0">
              <a:solidFill>
                <a:schemeClr val="tx1"/>
              </a:solidFill>
              <a:latin typeface="Times New Roman" panose="02020603050405020304" pitchFamily="18" charset="0"/>
              <a:cs typeface="Times New Roman" panose="02020603050405020304" pitchFamily="18" charset="0"/>
            </a:endParaRPr>
          </a:p>
          <a:p>
            <a:r>
              <a:rPr lang="en-IN" altLang="en-US" sz="2000" dirty="0">
                <a:solidFill>
                  <a:schemeClr val="tx1"/>
                </a:solidFill>
                <a:latin typeface="Times New Roman" panose="02020603050405020304" pitchFamily="18" charset="0"/>
                <a:cs typeface="Times New Roman" panose="02020603050405020304" pitchFamily="18" charset="0"/>
              </a:rPr>
              <a:t>            `                                                            SHAIK AAYESHA MOHAMMADI</a:t>
            </a:r>
            <a:endParaRPr lang="en-IN" dirty="0"/>
          </a:p>
        </p:txBody>
      </p:sp>
    </p:spTree>
    <p:extLst>
      <p:ext uri="{BB962C8B-B14F-4D97-AF65-F5344CB8AC3E}">
        <p14:creationId xmlns:p14="http://schemas.microsoft.com/office/powerpoint/2010/main" val="158126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F8D6-AE5F-9305-69CE-5B67A0ADFE07}"/>
              </a:ext>
            </a:extLst>
          </p:cNvPr>
          <p:cNvSpPr>
            <a:spLocks noGrp="1"/>
          </p:cNvSpPr>
          <p:nvPr>
            <p:ph type="title"/>
          </p:nvPr>
        </p:nvSpPr>
        <p:spPr/>
        <p:txBody>
          <a:bodyPr>
            <a:normAutofit fontScale="90000"/>
          </a:bodyPr>
          <a:lstStyle/>
          <a:p>
            <a:r>
              <a:rPr lang="en-US" sz="3600" b="1" i="0" dirty="0">
                <a:solidFill>
                  <a:srgbClr val="FFFF00"/>
                </a:solidFill>
                <a:effectLst/>
              </a:rPr>
              <a:t>3) Will furnished houses have a higher rental value?</a:t>
            </a:r>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1084CFC3-FFE6-B09F-AA27-111AEB0C990B}"/>
              </a:ext>
            </a:extLst>
          </p:cNvPr>
          <p:cNvPicPr>
            <a:picLocks noGrp="1" noChangeAspect="1"/>
          </p:cNvPicPr>
          <p:nvPr>
            <p:ph idx="1"/>
          </p:nvPr>
        </p:nvPicPr>
        <p:blipFill rotWithShape="1">
          <a:blip r:embed="rId2"/>
          <a:srcRect l="13291" t="25076" r="9682" b="29090"/>
          <a:stretch/>
        </p:blipFill>
        <p:spPr>
          <a:xfrm>
            <a:off x="1443318" y="3161301"/>
            <a:ext cx="8812306" cy="3496235"/>
          </a:xfrm>
        </p:spPr>
      </p:pic>
      <p:sp>
        <p:nvSpPr>
          <p:cNvPr id="7" name="TextBox 6">
            <a:extLst>
              <a:ext uri="{FF2B5EF4-FFF2-40B4-BE49-F238E27FC236}">
                <a16:creationId xmlns:a16="http://schemas.microsoft.com/office/drawing/2014/main" id="{02C4E1B3-2809-8F07-BD21-ACED3ED03B1E}"/>
              </a:ext>
            </a:extLst>
          </p:cNvPr>
          <p:cNvSpPr txBox="1"/>
          <p:nvPr/>
        </p:nvSpPr>
        <p:spPr>
          <a:xfrm>
            <a:off x="1443318" y="1682731"/>
            <a:ext cx="9036423" cy="1323439"/>
          </a:xfrm>
          <a:prstGeom prst="rect">
            <a:avLst/>
          </a:prstGeom>
          <a:noFill/>
        </p:spPr>
        <p:txBody>
          <a:bodyPr wrap="square">
            <a:spAutoFit/>
          </a:bodyPr>
          <a:lstStyle/>
          <a:p>
            <a:pPr algn="l"/>
            <a:r>
              <a:rPr lang="en-US" sz="2000" b="1" i="0" dirty="0">
                <a:effectLst/>
              </a:rPr>
              <a:t>Properties with furniture are more expensive. The rent amount for furnished houses in Campinas is lower when compared to Porto Alegre and Belo Horizonte, while the rent amount for non-furnished houses is lower for Porto Alegre when compared with the other two</a:t>
            </a:r>
          </a:p>
        </p:txBody>
      </p:sp>
    </p:spTree>
    <p:extLst>
      <p:ext uri="{BB962C8B-B14F-4D97-AF65-F5344CB8AC3E}">
        <p14:creationId xmlns:p14="http://schemas.microsoft.com/office/powerpoint/2010/main" val="2846212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36774-177A-3828-F053-E688AD72E3D9}"/>
              </a:ext>
            </a:extLst>
          </p:cNvPr>
          <p:cNvSpPr>
            <a:spLocks noGrp="1"/>
          </p:cNvSpPr>
          <p:nvPr>
            <p:ph type="title"/>
          </p:nvPr>
        </p:nvSpPr>
        <p:spPr/>
        <p:txBody>
          <a:bodyPr/>
          <a:lstStyle/>
          <a:p>
            <a:r>
              <a:rPr lang="en-US" b="1" dirty="0">
                <a:solidFill>
                  <a:srgbClr val="FFFF00"/>
                </a:solidFill>
              </a:rPr>
              <a:t>4)</a:t>
            </a:r>
            <a:r>
              <a:rPr lang="en-US" dirty="0">
                <a:solidFill>
                  <a:srgbClr val="FFFF00"/>
                </a:solidFill>
              </a:rPr>
              <a:t> </a:t>
            </a:r>
            <a:r>
              <a:rPr lang="en-US" sz="3600" b="1" i="0" dirty="0">
                <a:solidFill>
                  <a:srgbClr val="FFFF00"/>
                </a:solidFill>
                <a:effectLst/>
              </a:rPr>
              <a:t>What is the Average Rent by City?</a:t>
            </a:r>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BBAB23F4-C9B9-4FE3-2634-A8E5DD974849}"/>
              </a:ext>
            </a:extLst>
          </p:cNvPr>
          <p:cNvPicPr>
            <a:picLocks noGrp="1" noChangeAspect="1"/>
          </p:cNvPicPr>
          <p:nvPr>
            <p:ph idx="1"/>
          </p:nvPr>
        </p:nvPicPr>
        <p:blipFill rotWithShape="1">
          <a:blip r:embed="rId2"/>
          <a:srcRect l="18132" t="22546" r="8827" b="5315"/>
          <a:stretch/>
        </p:blipFill>
        <p:spPr>
          <a:xfrm>
            <a:off x="1425389" y="2743200"/>
            <a:ext cx="9622022" cy="3908612"/>
          </a:xfrm>
        </p:spPr>
      </p:pic>
      <p:sp>
        <p:nvSpPr>
          <p:cNvPr id="7" name="TextBox 6">
            <a:extLst>
              <a:ext uri="{FF2B5EF4-FFF2-40B4-BE49-F238E27FC236}">
                <a16:creationId xmlns:a16="http://schemas.microsoft.com/office/drawing/2014/main" id="{CFE28E2A-1689-337E-AAAC-333DE26A3461}"/>
              </a:ext>
            </a:extLst>
          </p:cNvPr>
          <p:cNvSpPr txBox="1"/>
          <p:nvPr/>
        </p:nvSpPr>
        <p:spPr>
          <a:xfrm>
            <a:off x="1255059" y="1741546"/>
            <a:ext cx="9475694" cy="830997"/>
          </a:xfrm>
          <a:prstGeom prst="rect">
            <a:avLst/>
          </a:prstGeom>
          <a:noFill/>
        </p:spPr>
        <p:txBody>
          <a:bodyPr wrap="square">
            <a:spAutoFit/>
          </a:bodyPr>
          <a:lstStyle/>
          <a:p>
            <a:pPr algn="l"/>
            <a:r>
              <a:rPr lang="en-US" sz="2400" b="1" i="0" dirty="0">
                <a:effectLst/>
              </a:rPr>
              <a:t>Porto Alegre collects less rent when compared to Campinas and Belo Horizonte</a:t>
            </a:r>
          </a:p>
        </p:txBody>
      </p:sp>
    </p:spTree>
    <p:extLst>
      <p:ext uri="{BB962C8B-B14F-4D97-AF65-F5344CB8AC3E}">
        <p14:creationId xmlns:p14="http://schemas.microsoft.com/office/powerpoint/2010/main" val="119262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DAFC-C12E-9399-3E0E-7E1E9F9DB632}"/>
              </a:ext>
            </a:extLst>
          </p:cNvPr>
          <p:cNvSpPr>
            <a:spLocks noGrp="1"/>
          </p:cNvSpPr>
          <p:nvPr>
            <p:ph type="title"/>
          </p:nvPr>
        </p:nvSpPr>
        <p:spPr/>
        <p:txBody>
          <a:bodyPr>
            <a:normAutofit fontScale="90000"/>
          </a:bodyPr>
          <a:lstStyle/>
          <a:p>
            <a:r>
              <a:rPr lang="en-US" sz="3600" b="1" i="0" dirty="0">
                <a:solidFill>
                  <a:srgbClr val="FFFF00"/>
                </a:solidFill>
                <a:effectLst/>
              </a:rPr>
              <a:t>5) What is the Average HOA (Homeowners Association Tax) by City?</a:t>
            </a:r>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50D12B3B-76AE-39C7-025C-95566E6AE803}"/>
              </a:ext>
            </a:extLst>
          </p:cNvPr>
          <p:cNvPicPr>
            <a:picLocks noGrp="1" noChangeAspect="1"/>
          </p:cNvPicPr>
          <p:nvPr>
            <p:ph idx="1"/>
          </p:nvPr>
        </p:nvPicPr>
        <p:blipFill rotWithShape="1">
          <a:blip r:embed="rId2"/>
          <a:srcRect l="17705" t="24571" r="13811" b="7088"/>
          <a:stretch/>
        </p:blipFill>
        <p:spPr>
          <a:xfrm>
            <a:off x="1371600" y="2850777"/>
            <a:ext cx="9350188" cy="3845858"/>
          </a:xfrm>
        </p:spPr>
      </p:pic>
      <p:sp>
        <p:nvSpPr>
          <p:cNvPr id="7" name="TextBox 6">
            <a:extLst>
              <a:ext uri="{FF2B5EF4-FFF2-40B4-BE49-F238E27FC236}">
                <a16:creationId xmlns:a16="http://schemas.microsoft.com/office/drawing/2014/main" id="{2832C705-0980-695A-B1D1-9B6C3F354273}"/>
              </a:ext>
            </a:extLst>
          </p:cNvPr>
          <p:cNvSpPr txBox="1"/>
          <p:nvPr/>
        </p:nvSpPr>
        <p:spPr>
          <a:xfrm>
            <a:off x="1304364" y="1846747"/>
            <a:ext cx="8754036" cy="830997"/>
          </a:xfrm>
          <a:prstGeom prst="rect">
            <a:avLst/>
          </a:prstGeom>
          <a:noFill/>
        </p:spPr>
        <p:txBody>
          <a:bodyPr wrap="square">
            <a:spAutoFit/>
          </a:bodyPr>
          <a:lstStyle/>
          <a:p>
            <a:pPr algn="l"/>
            <a:r>
              <a:rPr lang="en-US" sz="2400" b="1" i="0" dirty="0">
                <a:effectLst/>
              </a:rPr>
              <a:t>Porto Alegre collects less HOA(Homeowners Association Tax) when compared to Campinas and Belo Horizonte</a:t>
            </a:r>
          </a:p>
        </p:txBody>
      </p:sp>
    </p:spTree>
    <p:extLst>
      <p:ext uri="{BB962C8B-B14F-4D97-AF65-F5344CB8AC3E}">
        <p14:creationId xmlns:p14="http://schemas.microsoft.com/office/powerpoint/2010/main" val="398630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7201-9063-165F-8CF0-1C4613F483EC}"/>
              </a:ext>
            </a:extLst>
          </p:cNvPr>
          <p:cNvSpPr>
            <a:spLocks noGrp="1"/>
          </p:cNvSpPr>
          <p:nvPr>
            <p:ph type="title"/>
          </p:nvPr>
        </p:nvSpPr>
        <p:spPr>
          <a:xfrm>
            <a:off x="1141413" y="125506"/>
            <a:ext cx="9905998" cy="1129553"/>
          </a:xfrm>
        </p:spPr>
        <p:txBody>
          <a:bodyPr>
            <a:normAutofit fontScale="90000"/>
          </a:bodyPr>
          <a:lstStyle/>
          <a:p>
            <a:r>
              <a:rPr lang="en-US" sz="3600" b="1" i="0" dirty="0">
                <a:solidFill>
                  <a:srgbClr val="FFFF00"/>
                </a:solidFill>
                <a:effectLst/>
              </a:rPr>
              <a:t>6) Do the count of bathrooms impact the average rent amount city-wise?</a:t>
            </a:r>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805872BB-43F0-13AD-8CAB-951AD55D6D1E}"/>
              </a:ext>
            </a:extLst>
          </p:cNvPr>
          <p:cNvPicPr>
            <a:picLocks noGrp="1" noChangeAspect="1"/>
          </p:cNvPicPr>
          <p:nvPr>
            <p:ph idx="1"/>
          </p:nvPr>
        </p:nvPicPr>
        <p:blipFill rotWithShape="1">
          <a:blip r:embed="rId2"/>
          <a:srcRect l="33937" t="18857" r="31465" b="13163"/>
          <a:stretch/>
        </p:blipFill>
        <p:spPr>
          <a:xfrm>
            <a:off x="869576" y="1909482"/>
            <a:ext cx="10632141" cy="4823012"/>
          </a:xfrm>
        </p:spPr>
      </p:pic>
      <p:sp>
        <p:nvSpPr>
          <p:cNvPr id="7" name="TextBox 6">
            <a:extLst>
              <a:ext uri="{FF2B5EF4-FFF2-40B4-BE49-F238E27FC236}">
                <a16:creationId xmlns:a16="http://schemas.microsoft.com/office/drawing/2014/main" id="{3454625B-A24E-1812-2DCF-92A5DA1ECFBF}"/>
              </a:ext>
            </a:extLst>
          </p:cNvPr>
          <p:cNvSpPr txBox="1"/>
          <p:nvPr/>
        </p:nvSpPr>
        <p:spPr>
          <a:xfrm>
            <a:off x="1141413" y="879464"/>
            <a:ext cx="9831387" cy="923330"/>
          </a:xfrm>
          <a:prstGeom prst="rect">
            <a:avLst/>
          </a:prstGeom>
          <a:noFill/>
        </p:spPr>
        <p:txBody>
          <a:bodyPr wrap="square">
            <a:spAutoFit/>
          </a:bodyPr>
          <a:lstStyle/>
          <a:p>
            <a:pPr algn="l"/>
            <a:r>
              <a:rPr lang="en-US" b="1" i="0" dirty="0">
                <a:effectLst/>
                <a:latin typeface="Times New Roman" panose="02020603050405020304" pitchFamily="18" charset="0"/>
                <a:cs typeface="Times New Roman" panose="02020603050405020304" pitchFamily="18" charset="0"/>
              </a:rPr>
              <a:t>Yes, properties that have a higher number of bathrooms are more expensive. Bathrooms like 6, 7, and 8 have a higher rent amount, but 1 bathroom will have lower rent in Porto Alegre when compared to Campinas and Belo Horizonte</a:t>
            </a:r>
          </a:p>
        </p:txBody>
      </p:sp>
    </p:spTree>
    <p:extLst>
      <p:ext uri="{BB962C8B-B14F-4D97-AF65-F5344CB8AC3E}">
        <p14:creationId xmlns:p14="http://schemas.microsoft.com/office/powerpoint/2010/main" val="427435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C7E6-9C5C-3704-7D5F-60A40811ACCA}"/>
              </a:ext>
            </a:extLst>
          </p:cNvPr>
          <p:cNvSpPr>
            <a:spLocks noGrp="1"/>
          </p:cNvSpPr>
          <p:nvPr>
            <p:ph type="title"/>
          </p:nvPr>
        </p:nvSpPr>
        <p:spPr/>
        <p:txBody>
          <a:bodyPr>
            <a:normAutofit fontScale="90000"/>
          </a:bodyPr>
          <a:lstStyle/>
          <a:p>
            <a:r>
              <a:rPr lang="en-US" sz="3600" b="1" i="0" dirty="0">
                <a:solidFill>
                  <a:srgbClr val="FFFF00"/>
                </a:solidFill>
                <a:effectLst/>
              </a:rPr>
              <a:t>7)Do the count of rooms impact the average rent amount city-wise?</a:t>
            </a:r>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873EA59C-3D49-98AE-AC5D-3D813D375607}"/>
              </a:ext>
            </a:extLst>
          </p:cNvPr>
          <p:cNvPicPr>
            <a:picLocks noGrp="1" noChangeAspect="1"/>
          </p:cNvPicPr>
          <p:nvPr>
            <p:ph idx="1"/>
          </p:nvPr>
        </p:nvPicPr>
        <p:blipFill rotWithShape="1">
          <a:blip r:embed="rId2"/>
          <a:srcRect l="31801" t="15205" r="30326" b="16453"/>
          <a:stretch/>
        </p:blipFill>
        <p:spPr>
          <a:xfrm>
            <a:off x="1219201" y="2627222"/>
            <a:ext cx="9628094" cy="4230778"/>
          </a:xfrm>
        </p:spPr>
      </p:pic>
      <p:sp>
        <p:nvSpPr>
          <p:cNvPr id="7" name="TextBox 6">
            <a:extLst>
              <a:ext uri="{FF2B5EF4-FFF2-40B4-BE49-F238E27FC236}">
                <a16:creationId xmlns:a16="http://schemas.microsoft.com/office/drawing/2014/main" id="{C80A6ED2-421A-8BDC-82E6-4B2221096BCD}"/>
              </a:ext>
            </a:extLst>
          </p:cNvPr>
          <p:cNvSpPr txBox="1"/>
          <p:nvPr/>
        </p:nvSpPr>
        <p:spPr>
          <a:xfrm>
            <a:off x="1141412" y="1703892"/>
            <a:ext cx="9983787" cy="923330"/>
          </a:xfrm>
          <a:prstGeom prst="rect">
            <a:avLst/>
          </a:prstGeom>
          <a:noFill/>
        </p:spPr>
        <p:txBody>
          <a:bodyPr wrap="square">
            <a:spAutoFit/>
          </a:bodyPr>
          <a:lstStyle/>
          <a:p>
            <a:pPr algn="l"/>
            <a:r>
              <a:rPr lang="en-US" b="1" i="0" dirty="0">
                <a:effectLst/>
                <a:latin typeface="Century Gothic" panose="020B0502020202020204" pitchFamily="34" charset="0"/>
              </a:rPr>
              <a:t>Yes, properties that have a higher number of rooms are more expensive. rooms like 5,6, 7, and 8 have a higher rent amount, but 1, 2 or 3 rooms will have lower rent in Porto Alegre and </a:t>
            </a:r>
            <a:r>
              <a:rPr lang="en-US" b="1" i="0" dirty="0" err="1">
                <a:effectLst/>
                <a:latin typeface="Century Gothic" panose="020B0502020202020204" pitchFamily="34" charset="0"/>
              </a:rPr>
              <a:t>campinas</a:t>
            </a:r>
            <a:r>
              <a:rPr lang="en-US" b="1" i="0" dirty="0">
                <a:effectLst/>
                <a:latin typeface="Century Gothic" panose="020B0502020202020204" pitchFamily="34" charset="0"/>
              </a:rPr>
              <a:t> when compared to Belo Horizonte</a:t>
            </a:r>
          </a:p>
        </p:txBody>
      </p:sp>
    </p:spTree>
    <p:extLst>
      <p:ext uri="{BB962C8B-B14F-4D97-AF65-F5344CB8AC3E}">
        <p14:creationId xmlns:p14="http://schemas.microsoft.com/office/powerpoint/2010/main" val="164470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3A12-3EFC-79BA-D86C-516C0C3599D4}"/>
              </a:ext>
            </a:extLst>
          </p:cNvPr>
          <p:cNvSpPr>
            <a:spLocks noGrp="1"/>
          </p:cNvSpPr>
          <p:nvPr>
            <p:ph type="title"/>
          </p:nvPr>
        </p:nvSpPr>
        <p:spPr/>
        <p:txBody>
          <a:bodyPr/>
          <a:lstStyle/>
          <a:p>
            <a:r>
              <a:rPr lang="en-US" sz="3600" b="1" i="0" dirty="0">
                <a:solidFill>
                  <a:srgbClr val="FFFF00"/>
                </a:solidFill>
                <a:effectLst/>
              </a:rPr>
              <a:t>8) How does the average fire insurance impact the rent amount city-wise? </a:t>
            </a:r>
            <a:endParaRPr lang="en-IN" dirty="0"/>
          </a:p>
        </p:txBody>
      </p:sp>
      <p:sp>
        <p:nvSpPr>
          <p:cNvPr id="3" name="Content Placeholder 2">
            <a:extLst>
              <a:ext uri="{FF2B5EF4-FFF2-40B4-BE49-F238E27FC236}">
                <a16:creationId xmlns:a16="http://schemas.microsoft.com/office/drawing/2014/main" id="{3BA8C00E-BE28-1B96-C71D-B99235201EAB}"/>
              </a:ext>
            </a:extLst>
          </p:cNvPr>
          <p:cNvSpPr>
            <a:spLocks noGrp="1"/>
          </p:cNvSpPr>
          <p:nvPr>
            <p:ph idx="1"/>
          </p:nvPr>
        </p:nvSpPr>
        <p:spPr/>
        <p:txBody>
          <a:bodyPr/>
          <a:lstStyle/>
          <a:p>
            <a:r>
              <a:rPr lang="en-US" sz="2800" b="1" i="0" dirty="0">
                <a:effectLst/>
                <a:latin typeface="Helvetica Neue"/>
              </a:rPr>
              <a:t>Yes, properties that have higher average fire insurance impact the rent, because the higher the rent, the higher the fire insurance. </a:t>
            </a:r>
          </a:p>
          <a:p>
            <a:r>
              <a:rPr lang="en-US" sz="2800" b="1" i="0" dirty="0">
                <a:effectLst/>
                <a:latin typeface="Helvetica Neue"/>
              </a:rPr>
              <a:t>Rent with 10k fire insurance is 140.</a:t>
            </a:r>
          </a:p>
          <a:p>
            <a:endParaRPr lang="en-IN" dirty="0"/>
          </a:p>
        </p:txBody>
      </p:sp>
    </p:spTree>
    <p:extLst>
      <p:ext uri="{BB962C8B-B14F-4D97-AF65-F5344CB8AC3E}">
        <p14:creationId xmlns:p14="http://schemas.microsoft.com/office/powerpoint/2010/main" val="185782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0C63-DCA8-F208-EAE8-FD1BFB902D1F}"/>
              </a:ext>
            </a:extLst>
          </p:cNvPr>
          <p:cNvSpPr>
            <a:spLocks noGrp="1"/>
          </p:cNvSpPr>
          <p:nvPr>
            <p:ph type="title"/>
          </p:nvPr>
        </p:nvSpPr>
        <p:spPr>
          <a:xfrm>
            <a:off x="1141413" y="206188"/>
            <a:ext cx="9905998" cy="1165412"/>
          </a:xfrm>
        </p:spPr>
        <p:txBody>
          <a:bodyPr>
            <a:normAutofit/>
          </a:bodyPr>
          <a:lstStyle/>
          <a:p>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CBFA2D3D-2805-95EF-05A2-A7E0AA9DF767}"/>
              </a:ext>
            </a:extLst>
          </p:cNvPr>
          <p:cNvPicPr>
            <a:picLocks noGrp="1" noChangeAspect="1"/>
          </p:cNvPicPr>
          <p:nvPr>
            <p:ph idx="1"/>
          </p:nvPr>
        </p:nvPicPr>
        <p:blipFill rotWithShape="1">
          <a:blip r:embed="rId2"/>
          <a:srcRect l="28781" t="49123" r="25551" b="14428"/>
          <a:stretch/>
        </p:blipFill>
        <p:spPr>
          <a:xfrm>
            <a:off x="1362635" y="62754"/>
            <a:ext cx="9565341" cy="1900518"/>
          </a:xfrm>
        </p:spPr>
      </p:pic>
      <p:pic>
        <p:nvPicPr>
          <p:cNvPr id="7" name="Picture 6">
            <a:extLst>
              <a:ext uri="{FF2B5EF4-FFF2-40B4-BE49-F238E27FC236}">
                <a16:creationId xmlns:a16="http://schemas.microsoft.com/office/drawing/2014/main" id="{A1CB06F5-B8AC-5B8C-C782-9701A9FD5324}"/>
              </a:ext>
            </a:extLst>
          </p:cNvPr>
          <p:cNvPicPr>
            <a:picLocks noChangeAspect="1"/>
          </p:cNvPicPr>
          <p:nvPr/>
        </p:nvPicPr>
        <p:blipFill rotWithShape="1">
          <a:blip r:embed="rId3"/>
          <a:srcRect l="29335" t="50000" r="25371" b="14510"/>
          <a:stretch/>
        </p:blipFill>
        <p:spPr>
          <a:xfrm>
            <a:off x="1362635" y="1963272"/>
            <a:ext cx="9565341" cy="2250141"/>
          </a:xfrm>
          <a:prstGeom prst="rect">
            <a:avLst/>
          </a:prstGeom>
        </p:spPr>
      </p:pic>
      <p:pic>
        <p:nvPicPr>
          <p:cNvPr id="9" name="Picture 8">
            <a:extLst>
              <a:ext uri="{FF2B5EF4-FFF2-40B4-BE49-F238E27FC236}">
                <a16:creationId xmlns:a16="http://schemas.microsoft.com/office/drawing/2014/main" id="{3F512590-2209-867B-E382-1CD434805855}"/>
              </a:ext>
            </a:extLst>
          </p:cNvPr>
          <p:cNvPicPr>
            <a:picLocks noChangeAspect="1"/>
          </p:cNvPicPr>
          <p:nvPr/>
        </p:nvPicPr>
        <p:blipFill rotWithShape="1">
          <a:blip r:embed="rId4"/>
          <a:srcRect l="28088" t="28497" r="25515" b="29673"/>
          <a:stretch/>
        </p:blipFill>
        <p:spPr>
          <a:xfrm>
            <a:off x="1362635" y="4213414"/>
            <a:ext cx="9637059" cy="2581833"/>
          </a:xfrm>
          <a:prstGeom prst="rect">
            <a:avLst/>
          </a:prstGeom>
        </p:spPr>
      </p:pic>
    </p:spTree>
    <p:extLst>
      <p:ext uri="{BB962C8B-B14F-4D97-AF65-F5344CB8AC3E}">
        <p14:creationId xmlns:p14="http://schemas.microsoft.com/office/powerpoint/2010/main" val="272155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9B127-6F62-22C5-A8CE-06A8F3151FF8}"/>
              </a:ext>
            </a:extLst>
          </p:cNvPr>
          <p:cNvSpPr>
            <a:spLocks noGrp="1"/>
          </p:cNvSpPr>
          <p:nvPr>
            <p:ph type="title"/>
          </p:nvPr>
        </p:nvSpPr>
        <p:spPr/>
        <p:txBody>
          <a:bodyPr>
            <a:normAutofit fontScale="90000"/>
          </a:bodyPr>
          <a:lstStyle/>
          <a:p>
            <a:r>
              <a:rPr lang="en-US" b="1" dirty="0">
                <a:solidFill>
                  <a:srgbClr val="FFFF00"/>
                </a:solidFill>
              </a:rPr>
              <a:t>9</a:t>
            </a:r>
            <a:r>
              <a:rPr lang="en-US" dirty="0">
                <a:solidFill>
                  <a:srgbClr val="FFFF00"/>
                </a:solidFill>
              </a:rPr>
              <a:t>) </a:t>
            </a:r>
            <a:r>
              <a:rPr lang="en-US" sz="3600" b="1" i="0" dirty="0">
                <a:solidFill>
                  <a:srgbClr val="FFFF00"/>
                </a:solidFill>
                <a:effectLst/>
              </a:rPr>
              <a:t>How does the average property tax impact the rent amount city-wise?</a:t>
            </a:r>
            <a:br>
              <a:rPr lang="en-US" sz="3600" b="0" i="0" dirty="0">
                <a:solidFill>
                  <a:srgbClr val="FFFF00"/>
                </a:solidFill>
                <a:effectLst/>
              </a:rPr>
            </a:br>
            <a:endParaRPr lang="en-IN" dirty="0">
              <a:solidFill>
                <a:srgbClr val="FFFF00"/>
              </a:solidFill>
            </a:endParaRPr>
          </a:p>
        </p:txBody>
      </p:sp>
      <p:sp>
        <p:nvSpPr>
          <p:cNvPr id="3" name="Content Placeholder 2">
            <a:extLst>
              <a:ext uri="{FF2B5EF4-FFF2-40B4-BE49-F238E27FC236}">
                <a16:creationId xmlns:a16="http://schemas.microsoft.com/office/drawing/2014/main" id="{B26D39D8-849A-8CAA-677F-BE1BD264F458}"/>
              </a:ext>
            </a:extLst>
          </p:cNvPr>
          <p:cNvSpPr>
            <a:spLocks noGrp="1"/>
          </p:cNvSpPr>
          <p:nvPr>
            <p:ph idx="1"/>
          </p:nvPr>
        </p:nvSpPr>
        <p:spPr/>
        <p:txBody>
          <a:bodyPr/>
          <a:lstStyle/>
          <a:p>
            <a:r>
              <a:rPr lang="en-US" b="1" i="0" dirty="0">
                <a:effectLst/>
                <a:latin typeface="Helvetica Neue"/>
              </a:rPr>
              <a:t>Yes, properties that have a higher average property tax impact the rent, because the higher the rent, the higher the property tax. Rent with 10k to 15k property tax is 1200. Lower the rent, lower the tax. </a:t>
            </a:r>
            <a:endParaRPr lang="en-US" b="1" dirty="0">
              <a:latin typeface="Helvetica Neue"/>
            </a:endParaRPr>
          </a:p>
          <a:p>
            <a:r>
              <a:rPr lang="en-US" b="1" i="0" dirty="0">
                <a:effectLst/>
                <a:latin typeface="Helvetica Neue"/>
              </a:rPr>
              <a:t>Campinas and Porto collect lower rent, which means lower average property tax.</a:t>
            </a:r>
          </a:p>
          <a:p>
            <a:endParaRPr lang="en-IN" dirty="0"/>
          </a:p>
        </p:txBody>
      </p:sp>
    </p:spTree>
    <p:extLst>
      <p:ext uri="{BB962C8B-B14F-4D97-AF65-F5344CB8AC3E}">
        <p14:creationId xmlns:p14="http://schemas.microsoft.com/office/powerpoint/2010/main" val="1498044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FB65-991A-D2CD-19E1-72F9060C619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242C3FB-676F-A47F-C978-937F9C500272}"/>
              </a:ext>
            </a:extLst>
          </p:cNvPr>
          <p:cNvPicPr>
            <a:picLocks noGrp="1" noChangeAspect="1"/>
          </p:cNvPicPr>
          <p:nvPr>
            <p:ph idx="1"/>
          </p:nvPr>
        </p:nvPicPr>
        <p:blipFill rotWithShape="1">
          <a:blip r:embed="rId2"/>
          <a:srcRect l="28667" t="36468" r="17805" b="21786"/>
          <a:stretch/>
        </p:blipFill>
        <p:spPr>
          <a:xfrm>
            <a:off x="941294" y="71718"/>
            <a:ext cx="10470777" cy="2608729"/>
          </a:xfrm>
        </p:spPr>
      </p:pic>
      <p:pic>
        <p:nvPicPr>
          <p:cNvPr id="7" name="Picture 6">
            <a:extLst>
              <a:ext uri="{FF2B5EF4-FFF2-40B4-BE49-F238E27FC236}">
                <a16:creationId xmlns:a16="http://schemas.microsoft.com/office/drawing/2014/main" id="{CBE2CD6D-ACC8-3130-397B-7BD231C431C6}"/>
              </a:ext>
            </a:extLst>
          </p:cNvPr>
          <p:cNvPicPr>
            <a:picLocks noChangeAspect="1"/>
          </p:cNvPicPr>
          <p:nvPr/>
        </p:nvPicPr>
        <p:blipFill rotWithShape="1">
          <a:blip r:embed="rId3"/>
          <a:srcRect l="26911" t="39084" r="17574" b="20785"/>
          <a:stretch/>
        </p:blipFill>
        <p:spPr>
          <a:xfrm>
            <a:off x="941293" y="2643888"/>
            <a:ext cx="10470777" cy="1533666"/>
          </a:xfrm>
          <a:prstGeom prst="rect">
            <a:avLst/>
          </a:prstGeom>
        </p:spPr>
      </p:pic>
      <p:pic>
        <p:nvPicPr>
          <p:cNvPr id="9" name="Picture 8">
            <a:extLst>
              <a:ext uri="{FF2B5EF4-FFF2-40B4-BE49-F238E27FC236}">
                <a16:creationId xmlns:a16="http://schemas.microsoft.com/office/drawing/2014/main" id="{0156857B-2516-29B9-7110-C0D6634705B3}"/>
              </a:ext>
            </a:extLst>
          </p:cNvPr>
          <p:cNvPicPr>
            <a:picLocks noChangeAspect="1"/>
          </p:cNvPicPr>
          <p:nvPr/>
        </p:nvPicPr>
        <p:blipFill rotWithShape="1">
          <a:blip r:embed="rId4"/>
          <a:srcRect l="27868" t="26666" r="17726" b="26797"/>
          <a:stretch/>
        </p:blipFill>
        <p:spPr>
          <a:xfrm>
            <a:off x="941292" y="4177554"/>
            <a:ext cx="10470777" cy="2608729"/>
          </a:xfrm>
          <a:prstGeom prst="rect">
            <a:avLst/>
          </a:prstGeom>
        </p:spPr>
      </p:pic>
    </p:spTree>
    <p:extLst>
      <p:ext uri="{BB962C8B-B14F-4D97-AF65-F5344CB8AC3E}">
        <p14:creationId xmlns:p14="http://schemas.microsoft.com/office/powerpoint/2010/main" val="3820490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8F28-9ECD-9E23-28A3-CAC4064B5967}"/>
              </a:ext>
            </a:extLst>
          </p:cNvPr>
          <p:cNvSpPr>
            <a:spLocks noGrp="1"/>
          </p:cNvSpPr>
          <p:nvPr>
            <p:ph type="title"/>
          </p:nvPr>
        </p:nvSpPr>
        <p:spPr/>
        <p:txBody>
          <a:bodyPr>
            <a:normAutofit fontScale="90000"/>
          </a:bodyPr>
          <a:lstStyle/>
          <a:p>
            <a:r>
              <a:rPr lang="en-US" sz="3600" b="1" i="0" dirty="0">
                <a:solidFill>
                  <a:srgbClr val="FFFF00"/>
                </a:solidFill>
                <a:effectLst/>
              </a:rPr>
              <a:t>10) City-wise count of rooms by floors in the building.</a:t>
            </a:r>
            <a:br>
              <a:rPr lang="en-US" sz="3600" b="0" i="0" dirty="0">
                <a:solidFill>
                  <a:srgbClr val="FFFF00"/>
                </a:solidFill>
                <a:effectLst/>
              </a:rPr>
            </a:br>
            <a:endParaRPr lang="en-IN" dirty="0">
              <a:solidFill>
                <a:srgbClr val="FFFF00"/>
              </a:solidFill>
            </a:endParaRPr>
          </a:p>
        </p:txBody>
      </p:sp>
      <p:sp>
        <p:nvSpPr>
          <p:cNvPr id="3" name="Content Placeholder 2">
            <a:extLst>
              <a:ext uri="{FF2B5EF4-FFF2-40B4-BE49-F238E27FC236}">
                <a16:creationId xmlns:a16="http://schemas.microsoft.com/office/drawing/2014/main" id="{29C36AB1-8878-C8A8-5436-317ACFA1215E}"/>
              </a:ext>
            </a:extLst>
          </p:cNvPr>
          <p:cNvSpPr>
            <a:spLocks noGrp="1"/>
          </p:cNvSpPr>
          <p:nvPr>
            <p:ph idx="1"/>
          </p:nvPr>
        </p:nvSpPr>
        <p:spPr/>
        <p:txBody>
          <a:bodyPr/>
          <a:lstStyle/>
          <a:p>
            <a:r>
              <a:rPr lang="en-US" sz="3200" b="1" i="0" dirty="0">
                <a:effectLst/>
                <a:latin typeface="Helvetica Neue"/>
              </a:rPr>
              <a:t>Floors with 0, 1, 2, and 3, and the count of rooms are highest for Porto Alegre, Campinas, Belo Horizonte.</a:t>
            </a:r>
          </a:p>
          <a:p>
            <a:endParaRPr lang="en-IN" dirty="0"/>
          </a:p>
        </p:txBody>
      </p:sp>
    </p:spTree>
    <p:extLst>
      <p:ext uri="{BB962C8B-B14F-4D97-AF65-F5344CB8AC3E}">
        <p14:creationId xmlns:p14="http://schemas.microsoft.com/office/powerpoint/2010/main" val="3100046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42A8-59DB-7058-4686-41840CBFB117}"/>
              </a:ext>
            </a:extLst>
          </p:cNvPr>
          <p:cNvSpPr>
            <a:spLocks noGrp="1"/>
          </p:cNvSpPr>
          <p:nvPr>
            <p:ph type="title"/>
          </p:nvPr>
        </p:nvSpPr>
        <p:spPr>
          <a:xfrm>
            <a:off x="1141413" y="618518"/>
            <a:ext cx="10351340" cy="1748164"/>
          </a:xfrm>
        </p:spPr>
        <p:txBody>
          <a:bodyPr/>
          <a:lstStyle/>
          <a:p>
            <a:r>
              <a:rPr lang="en-US" sz="3600" b="1"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TABLE</a:t>
            </a:r>
            <a:r>
              <a:rPr lang="en-US"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3600" b="1"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OF CONTENTS</a:t>
            </a:r>
            <a:br>
              <a:rPr lang="en-IN" dirty="0"/>
            </a:br>
            <a:endParaRPr lang="en-IN" dirty="0"/>
          </a:p>
        </p:txBody>
      </p:sp>
      <p:sp>
        <p:nvSpPr>
          <p:cNvPr id="5" name="Content Placeholder 4">
            <a:extLst>
              <a:ext uri="{FF2B5EF4-FFF2-40B4-BE49-F238E27FC236}">
                <a16:creationId xmlns:a16="http://schemas.microsoft.com/office/drawing/2014/main" id="{748C40C8-D5F7-E209-6E91-5815709851E1}"/>
              </a:ext>
            </a:extLst>
          </p:cNvPr>
          <p:cNvSpPr>
            <a:spLocks noGrp="1"/>
          </p:cNvSpPr>
          <p:nvPr>
            <p:ph idx="1"/>
          </p:nvPr>
        </p:nvSpPr>
        <p:spPr>
          <a:xfrm>
            <a:off x="1141412" y="1739154"/>
            <a:ext cx="9905999" cy="4392706"/>
          </a:xfrm>
        </p:spPr>
        <p:txBody>
          <a:bodyPr>
            <a:normAutofit fontScale="25000" lnSpcReduction="20000"/>
          </a:bodyPr>
          <a:lstStyle/>
          <a:p>
            <a:pPr algn="l">
              <a:buFont typeface="+mj-lt"/>
              <a:buAutoNum type="arabicPeriod"/>
            </a:pPr>
            <a:r>
              <a:rPr lang="en-US" sz="8000" b="0" i="0" dirty="0">
                <a:effectLst/>
                <a:latin typeface="Times New Roman" panose="02020603050405020304" pitchFamily="18" charset="0"/>
                <a:cs typeface="Times New Roman" panose="02020603050405020304" pitchFamily="18" charset="0"/>
              </a:rPr>
              <a:t>INTRODUCTION</a:t>
            </a:r>
          </a:p>
          <a:p>
            <a:pPr algn="l">
              <a:buFont typeface="+mj-lt"/>
              <a:buAutoNum type="arabicPeriod"/>
            </a:pPr>
            <a:r>
              <a:rPr lang="en-US" sz="8000" b="0" i="0" dirty="0">
                <a:effectLst/>
                <a:latin typeface="Times New Roman" panose="02020603050405020304" pitchFamily="18" charset="0"/>
                <a:cs typeface="Times New Roman" panose="02020603050405020304" pitchFamily="18" charset="0"/>
              </a:rPr>
              <a:t>DATA OVERVIEW</a:t>
            </a:r>
          </a:p>
          <a:p>
            <a:pPr algn="l">
              <a:buFont typeface="+mj-lt"/>
              <a:buAutoNum type="arabicPeriod"/>
            </a:pPr>
            <a:r>
              <a:rPr lang="en-US" sz="8000" b="0" i="0" dirty="0">
                <a:effectLst/>
                <a:latin typeface="Times New Roman" panose="02020603050405020304" pitchFamily="18" charset="0"/>
                <a:cs typeface="Times New Roman" panose="02020603050405020304" pitchFamily="18" charset="0"/>
              </a:rPr>
              <a:t>EXPLORATORY DATA ANALYSIS (EDA)</a:t>
            </a:r>
          </a:p>
          <a:p>
            <a:pPr algn="l">
              <a:buFont typeface="+mj-lt"/>
              <a:buAutoNum type="arabicPeriod"/>
            </a:pPr>
            <a:r>
              <a:rPr lang="en-US" sz="8000" b="0" i="0" dirty="0">
                <a:effectLst/>
                <a:latin typeface="Times New Roman" panose="02020603050405020304" pitchFamily="18" charset="0"/>
                <a:cs typeface="Times New Roman" panose="02020603050405020304" pitchFamily="18" charset="0"/>
              </a:rPr>
              <a:t>HYPOTHESES</a:t>
            </a:r>
          </a:p>
          <a:p>
            <a:pPr algn="l">
              <a:buFont typeface="+mj-lt"/>
              <a:buAutoNum type="arabicPeriod"/>
            </a:pPr>
            <a:r>
              <a:rPr lang="en-US" sz="8000" b="0" i="0" dirty="0">
                <a:effectLst/>
                <a:latin typeface="Times New Roman" panose="02020603050405020304" pitchFamily="18" charset="0"/>
                <a:cs typeface="Times New Roman" panose="02020603050405020304" pitchFamily="18" charset="0"/>
              </a:rPr>
              <a:t>ANALYSIS OF HYPOTHESES</a:t>
            </a:r>
          </a:p>
          <a:p>
            <a:pPr algn="l">
              <a:buFont typeface="+mj-lt"/>
              <a:buAutoNum type="arabicPeriod"/>
            </a:pPr>
            <a:r>
              <a:rPr lang="en-US" sz="8000" i="0" dirty="0">
                <a:effectLst/>
                <a:latin typeface="Times New Roman" panose="02020603050405020304" pitchFamily="18" charset="0"/>
                <a:cs typeface="Times New Roman" panose="02020603050405020304" pitchFamily="18" charset="0"/>
              </a:rPr>
              <a:t>INSIGHTS </a:t>
            </a:r>
          </a:p>
          <a:p>
            <a:pPr algn="l">
              <a:buFont typeface="+mj-lt"/>
              <a:buAutoNum type="arabicPeriod"/>
            </a:pPr>
            <a:r>
              <a:rPr lang="en-US" sz="8000" b="0" i="0" dirty="0">
                <a:effectLst/>
                <a:latin typeface="Times New Roman" panose="02020603050405020304" pitchFamily="18" charset="0"/>
                <a:cs typeface="Times New Roman" panose="02020603050405020304" pitchFamily="18" charset="0"/>
              </a:rPr>
              <a:t>ADVANTAGES AND DISADVANTAGES</a:t>
            </a:r>
          </a:p>
          <a:p>
            <a:pPr algn="l">
              <a:buFont typeface="+mj-lt"/>
              <a:buAutoNum type="arabicPeriod"/>
            </a:pPr>
            <a:r>
              <a:rPr lang="en-US" sz="8000" b="0" i="0" dirty="0">
                <a:effectLst/>
                <a:latin typeface="Times New Roman" panose="02020603050405020304" pitchFamily="18" charset="0"/>
                <a:cs typeface="Times New Roman" panose="02020603050405020304" pitchFamily="18" charset="0"/>
              </a:rPr>
              <a:t>APPLICATIONS</a:t>
            </a:r>
          </a:p>
          <a:p>
            <a:pPr algn="l">
              <a:buFont typeface="+mj-lt"/>
              <a:buAutoNum type="arabicPeriod"/>
            </a:pPr>
            <a:r>
              <a:rPr lang="en-US" sz="8000" b="0" i="0" dirty="0">
                <a:effectLst/>
                <a:latin typeface="Times New Roman" panose="02020603050405020304" pitchFamily="18" charset="0"/>
                <a:cs typeface="Times New Roman" panose="02020603050405020304" pitchFamily="18" charset="0"/>
              </a:rPr>
              <a:t>CONCLUSION</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123123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4499-15C7-96C0-4EC8-16493203382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B78F196-6F7B-9E16-AF42-AC9AB898BB7F}"/>
              </a:ext>
            </a:extLst>
          </p:cNvPr>
          <p:cNvPicPr>
            <a:picLocks noGrp="1" noChangeAspect="1"/>
          </p:cNvPicPr>
          <p:nvPr>
            <p:ph idx="1"/>
          </p:nvPr>
        </p:nvPicPr>
        <p:blipFill rotWithShape="1">
          <a:blip r:embed="rId2"/>
          <a:srcRect l="25964" t="32419" r="25201" b="30119"/>
          <a:stretch/>
        </p:blipFill>
        <p:spPr>
          <a:xfrm>
            <a:off x="1030940" y="62754"/>
            <a:ext cx="10578353" cy="2214281"/>
          </a:xfrm>
        </p:spPr>
      </p:pic>
      <p:pic>
        <p:nvPicPr>
          <p:cNvPr id="7" name="Picture 6">
            <a:extLst>
              <a:ext uri="{FF2B5EF4-FFF2-40B4-BE49-F238E27FC236}">
                <a16:creationId xmlns:a16="http://schemas.microsoft.com/office/drawing/2014/main" id="{26DD0582-A1FA-72A4-4241-8BAC7607F05F}"/>
              </a:ext>
            </a:extLst>
          </p:cNvPr>
          <p:cNvPicPr>
            <a:picLocks noChangeAspect="1"/>
          </p:cNvPicPr>
          <p:nvPr/>
        </p:nvPicPr>
        <p:blipFill rotWithShape="1">
          <a:blip r:embed="rId3"/>
          <a:srcRect l="28015" t="37254" r="26103" b="26668"/>
          <a:stretch/>
        </p:blipFill>
        <p:spPr>
          <a:xfrm>
            <a:off x="1030940" y="2277036"/>
            <a:ext cx="10578353" cy="1819183"/>
          </a:xfrm>
          <a:prstGeom prst="rect">
            <a:avLst/>
          </a:prstGeom>
        </p:spPr>
      </p:pic>
      <p:pic>
        <p:nvPicPr>
          <p:cNvPr id="9" name="Picture 8">
            <a:extLst>
              <a:ext uri="{FF2B5EF4-FFF2-40B4-BE49-F238E27FC236}">
                <a16:creationId xmlns:a16="http://schemas.microsoft.com/office/drawing/2014/main" id="{DD60582F-4EEB-0B41-D9E5-BF207FF63DA1}"/>
              </a:ext>
            </a:extLst>
          </p:cNvPr>
          <p:cNvPicPr>
            <a:picLocks noChangeAspect="1"/>
          </p:cNvPicPr>
          <p:nvPr/>
        </p:nvPicPr>
        <p:blipFill rotWithShape="1">
          <a:blip r:embed="rId4"/>
          <a:srcRect l="24117" t="28889" r="19559" b="26666"/>
          <a:stretch/>
        </p:blipFill>
        <p:spPr>
          <a:xfrm>
            <a:off x="1030941" y="4096220"/>
            <a:ext cx="10578352" cy="2699026"/>
          </a:xfrm>
          <a:prstGeom prst="rect">
            <a:avLst/>
          </a:prstGeom>
        </p:spPr>
      </p:pic>
    </p:spTree>
    <p:extLst>
      <p:ext uri="{BB962C8B-B14F-4D97-AF65-F5344CB8AC3E}">
        <p14:creationId xmlns:p14="http://schemas.microsoft.com/office/powerpoint/2010/main" val="1703074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B661-EC5A-9F9E-4BD4-F84FC0EA5FCE}"/>
              </a:ext>
            </a:extLst>
          </p:cNvPr>
          <p:cNvSpPr>
            <a:spLocks noGrp="1"/>
          </p:cNvSpPr>
          <p:nvPr>
            <p:ph type="title"/>
          </p:nvPr>
        </p:nvSpPr>
        <p:spPr/>
        <p:txBody>
          <a:bodyPr>
            <a:normAutofit fontScale="90000"/>
          </a:bodyPr>
          <a:lstStyle/>
          <a:p>
            <a:r>
              <a:rPr lang="en-US" sz="3600" b="1" i="0" dirty="0">
                <a:solidFill>
                  <a:srgbClr val="FFFF00"/>
                </a:solidFill>
                <a:effectLst/>
              </a:rPr>
              <a:t>11) Does the number of parking spaces impact the rental value?</a:t>
            </a:r>
            <a:br>
              <a:rPr lang="en-US" sz="3600" b="0" i="0" dirty="0">
                <a:solidFill>
                  <a:srgbClr val="FFFF00"/>
                </a:solidFill>
                <a:effectLst/>
              </a:rPr>
            </a:br>
            <a:endParaRPr lang="en-IN" dirty="0">
              <a:solidFill>
                <a:srgbClr val="FFFF00"/>
              </a:solidFill>
            </a:endParaRPr>
          </a:p>
        </p:txBody>
      </p:sp>
      <p:sp>
        <p:nvSpPr>
          <p:cNvPr id="3" name="Content Placeholder 2">
            <a:extLst>
              <a:ext uri="{FF2B5EF4-FFF2-40B4-BE49-F238E27FC236}">
                <a16:creationId xmlns:a16="http://schemas.microsoft.com/office/drawing/2014/main" id="{01CA751A-7658-750E-23B0-EF2581CFA146}"/>
              </a:ext>
            </a:extLst>
          </p:cNvPr>
          <p:cNvSpPr>
            <a:spLocks noGrp="1"/>
          </p:cNvSpPr>
          <p:nvPr>
            <p:ph idx="1"/>
          </p:nvPr>
        </p:nvSpPr>
        <p:spPr/>
        <p:txBody>
          <a:bodyPr>
            <a:normAutofit/>
          </a:bodyPr>
          <a:lstStyle/>
          <a:p>
            <a:r>
              <a:rPr lang="en-US" b="1" i="0" dirty="0">
                <a:effectLst/>
                <a:latin typeface="Helvetica Neue"/>
              </a:rPr>
              <a:t>Yes, properties that have a higher number of parking spaces are more expensive. </a:t>
            </a:r>
          </a:p>
          <a:p>
            <a:r>
              <a:rPr lang="en-US" b="1" i="0" dirty="0">
                <a:effectLst/>
                <a:latin typeface="Helvetica Neue"/>
              </a:rPr>
              <a:t>Because the more parking spaces, the more the rent is impacted. Campinas and Porto, with 0 or 1 parking space, collect less rent compared to Belo Horizonte.</a:t>
            </a:r>
            <a:endParaRPr lang="en-US" sz="1800" b="1" i="0" dirty="0">
              <a:solidFill>
                <a:srgbClr val="000000"/>
              </a:solidFill>
              <a:effectLst/>
              <a:latin typeface="Helvetica Neue"/>
            </a:endParaRPr>
          </a:p>
          <a:p>
            <a:endParaRPr lang="en-IN" dirty="0"/>
          </a:p>
        </p:txBody>
      </p:sp>
    </p:spTree>
    <p:extLst>
      <p:ext uri="{BB962C8B-B14F-4D97-AF65-F5344CB8AC3E}">
        <p14:creationId xmlns:p14="http://schemas.microsoft.com/office/powerpoint/2010/main" val="1760423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3F15-D3B0-1FE9-B60F-C07A3D157B9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1C3A960-32CD-8594-CFEF-AF656CB2945E}"/>
              </a:ext>
            </a:extLst>
          </p:cNvPr>
          <p:cNvPicPr>
            <a:picLocks noGrp="1" noChangeAspect="1"/>
          </p:cNvPicPr>
          <p:nvPr>
            <p:ph idx="1"/>
          </p:nvPr>
        </p:nvPicPr>
        <p:blipFill rotWithShape="1">
          <a:blip r:embed="rId2"/>
          <a:srcRect l="22688" t="39252" r="21356" b="16959"/>
          <a:stretch/>
        </p:blipFill>
        <p:spPr>
          <a:xfrm>
            <a:off x="923365" y="1"/>
            <a:ext cx="10820399" cy="2357718"/>
          </a:xfrm>
        </p:spPr>
      </p:pic>
      <p:pic>
        <p:nvPicPr>
          <p:cNvPr id="7" name="Picture 6">
            <a:extLst>
              <a:ext uri="{FF2B5EF4-FFF2-40B4-BE49-F238E27FC236}">
                <a16:creationId xmlns:a16="http://schemas.microsoft.com/office/drawing/2014/main" id="{BEEEEEA0-3BC0-A5D2-8F14-EE3DEF2BCDD0}"/>
              </a:ext>
            </a:extLst>
          </p:cNvPr>
          <p:cNvPicPr>
            <a:picLocks noChangeAspect="1"/>
          </p:cNvPicPr>
          <p:nvPr/>
        </p:nvPicPr>
        <p:blipFill rotWithShape="1">
          <a:blip r:embed="rId3"/>
          <a:srcRect l="28456" t="47451" r="22500" b="10588"/>
          <a:stretch/>
        </p:blipFill>
        <p:spPr>
          <a:xfrm>
            <a:off x="923365" y="2357720"/>
            <a:ext cx="10820399" cy="1882586"/>
          </a:xfrm>
          <a:prstGeom prst="rect">
            <a:avLst/>
          </a:prstGeom>
        </p:spPr>
      </p:pic>
      <p:pic>
        <p:nvPicPr>
          <p:cNvPr id="9" name="Picture 8">
            <a:extLst>
              <a:ext uri="{FF2B5EF4-FFF2-40B4-BE49-F238E27FC236}">
                <a16:creationId xmlns:a16="http://schemas.microsoft.com/office/drawing/2014/main" id="{3A95892E-32EC-6340-F6D1-D4A5EFCE441E}"/>
              </a:ext>
            </a:extLst>
          </p:cNvPr>
          <p:cNvPicPr>
            <a:picLocks noChangeAspect="1"/>
          </p:cNvPicPr>
          <p:nvPr/>
        </p:nvPicPr>
        <p:blipFill rotWithShape="1">
          <a:blip r:embed="rId4"/>
          <a:srcRect l="26691" t="28104" r="19265" b="27059"/>
          <a:stretch/>
        </p:blipFill>
        <p:spPr>
          <a:xfrm>
            <a:off x="923365" y="4240306"/>
            <a:ext cx="10820399" cy="2617694"/>
          </a:xfrm>
          <a:prstGeom prst="rect">
            <a:avLst/>
          </a:prstGeom>
        </p:spPr>
      </p:pic>
    </p:spTree>
    <p:extLst>
      <p:ext uri="{BB962C8B-B14F-4D97-AF65-F5344CB8AC3E}">
        <p14:creationId xmlns:p14="http://schemas.microsoft.com/office/powerpoint/2010/main" val="932329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EA9E-67DE-B097-B249-E2C8CF0262AA}"/>
              </a:ext>
            </a:extLst>
          </p:cNvPr>
          <p:cNvSpPr>
            <a:spLocks noGrp="1"/>
          </p:cNvSpPr>
          <p:nvPr>
            <p:ph type="title"/>
          </p:nvPr>
        </p:nvSpPr>
        <p:spPr/>
        <p:txBody>
          <a:bodyPr/>
          <a:lstStyle/>
          <a:p>
            <a:r>
              <a:rPr lang="en-US" sz="3600" b="1" i="0" dirty="0">
                <a:solidFill>
                  <a:srgbClr val="FFFF00"/>
                </a:solidFill>
                <a:effectLst/>
              </a:rPr>
              <a:t>12) Does the Area impact the rental value?</a:t>
            </a:r>
            <a:br>
              <a:rPr lang="en-US" sz="3600" b="0" i="0" dirty="0">
                <a:solidFill>
                  <a:srgbClr val="FFFF00"/>
                </a:solidFill>
                <a:effectLst/>
              </a:rPr>
            </a:br>
            <a:endParaRPr lang="en-IN" dirty="0">
              <a:solidFill>
                <a:srgbClr val="FFFF00"/>
              </a:solidFill>
            </a:endParaRPr>
          </a:p>
        </p:txBody>
      </p:sp>
      <p:sp>
        <p:nvSpPr>
          <p:cNvPr id="3" name="Content Placeholder 2">
            <a:extLst>
              <a:ext uri="{FF2B5EF4-FFF2-40B4-BE49-F238E27FC236}">
                <a16:creationId xmlns:a16="http://schemas.microsoft.com/office/drawing/2014/main" id="{35D2E919-C695-4711-6227-C3C02866B0C3}"/>
              </a:ext>
            </a:extLst>
          </p:cNvPr>
          <p:cNvSpPr>
            <a:spLocks noGrp="1"/>
          </p:cNvSpPr>
          <p:nvPr>
            <p:ph idx="1"/>
          </p:nvPr>
        </p:nvSpPr>
        <p:spPr/>
        <p:txBody>
          <a:bodyPr/>
          <a:lstStyle/>
          <a:p>
            <a:r>
              <a:rPr lang="en-US" b="1" i="0" dirty="0">
                <a:effectLst/>
                <a:latin typeface="Helvetica Neue"/>
              </a:rPr>
              <a:t>Yes, properties that have a larger area are more expensive. Because the larger the area, the more the rent is impacted.</a:t>
            </a:r>
          </a:p>
          <a:p>
            <a:r>
              <a:rPr lang="en-US" b="1" i="0" dirty="0">
                <a:effectLst/>
                <a:latin typeface="Helvetica Neue"/>
              </a:rPr>
              <a:t> Campinas and Porto, with smaller areas, collect less rent compared to Belo Horizonte.</a:t>
            </a:r>
          </a:p>
          <a:p>
            <a:endParaRPr lang="en-IN" dirty="0"/>
          </a:p>
        </p:txBody>
      </p:sp>
    </p:spTree>
    <p:extLst>
      <p:ext uri="{BB962C8B-B14F-4D97-AF65-F5344CB8AC3E}">
        <p14:creationId xmlns:p14="http://schemas.microsoft.com/office/powerpoint/2010/main" val="2981812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255C-604D-CFAF-5AAE-E163C78B30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724EB89-8644-4142-89A7-42D450981E2D}"/>
              </a:ext>
            </a:extLst>
          </p:cNvPr>
          <p:cNvPicPr>
            <a:picLocks noGrp="1" noChangeAspect="1"/>
          </p:cNvPicPr>
          <p:nvPr>
            <p:ph idx="1"/>
          </p:nvPr>
        </p:nvPicPr>
        <p:blipFill rotWithShape="1">
          <a:blip r:embed="rId2"/>
          <a:srcRect l="27529" t="33304" r="22211" b="26830"/>
          <a:stretch/>
        </p:blipFill>
        <p:spPr>
          <a:xfrm>
            <a:off x="1141413" y="107577"/>
            <a:ext cx="10252727" cy="2133600"/>
          </a:xfrm>
        </p:spPr>
      </p:pic>
      <p:pic>
        <p:nvPicPr>
          <p:cNvPr id="7" name="Picture 6">
            <a:extLst>
              <a:ext uri="{FF2B5EF4-FFF2-40B4-BE49-F238E27FC236}">
                <a16:creationId xmlns:a16="http://schemas.microsoft.com/office/drawing/2014/main" id="{3AB9C431-DD03-1A61-084C-2FF096354D12}"/>
              </a:ext>
            </a:extLst>
          </p:cNvPr>
          <p:cNvPicPr>
            <a:picLocks noChangeAspect="1"/>
          </p:cNvPicPr>
          <p:nvPr/>
        </p:nvPicPr>
        <p:blipFill rotWithShape="1">
          <a:blip r:embed="rId3"/>
          <a:srcRect l="26397" t="35033" r="22426" b="23922"/>
          <a:stretch/>
        </p:blipFill>
        <p:spPr>
          <a:xfrm>
            <a:off x="1141412" y="2241177"/>
            <a:ext cx="10252727" cy="2133601"/>
          </a:xfrm>
          <a:prstGeom prst="rect">
            <a:avLst/>
          </a:prstGeom>
        </p:spPr>
      </p:pic>
      <p:pic>
        <p:nvPicPr>
          <p:cNvPr id="9" name="Picture 8">
            <a:extLst>
              <a:ext uri="{FF2B5EF4-FFF2-40B4-BE49-F238E27FC236}">
                <a16:creationId xmlns:a16="http://schemas.microsoft.com/office/drawing/2014/main" id="{A5BEBFE0-72CE-BD0B-C3DF-CFC483C550A7}"/>
              </a:ext>
            </a:extLst>
          </p:cNvPr>
          <p:cNvPicPr>
            <a:picLocks noChangeAspect="1"/>
          </p:cNvPicPr>
          <p:nvPr/>
        </p:nvPicPr>
        <p:blipFill rotWithShape="1">
          <a:blip r:embed="rId4"/>
          <a:srcRect l="22721" t="21298" r="22727" b="33212"/>
          <a:stretch/>
        </p:blipFill>
        <p:spPr>
          <a:xfrm>
            <a:off x="1141411" y="4374777"/>
            <a:ext cx="10252727" cy="2483223"/>
          </a:xfrm>
          <a:prstGeom prst="rect">
            <a:avLst/>
          </a:prstGeom>
        </p:spPr>
      </p:pic>
    </p:spTree>
    <p:extLst>
      <p:ext uri="{BB962C8B-B14F-4D97-AF65-F5344CB8AC3E}">
        <p14:creationId xmlns:p14="http://schemas.microsoft.com/office/powerpoint/2010/main" val="407562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ABEC-1E14-8672-1750-46723BB0A638}"/>
              </a:ext>
            </a:extLst>
          </p:cNvPr>
          <p:cNvSpPr>
            <a:spLocks noGrp="1"/>
          </p:cNvSpPr>
          <p:nvPr>
            <p:ph type="title"/>
          </p:nvPr>
        </p:nvSpPr>
        <p:spPr/>
        <p:txBody>
          <a:bodyPr>
            <a:normAutofit fontScale="90000"/>
          </a:bodyPr>
          <a:lstStyle/>
          <a:p>
            <a:r>
              <a:rPr lang="en-US" sz="3600" b="1" i="0" dirty="0">
                <a:solidFill>
                  <a:srgbClr val="FFFF00"/>
                </a:solidFill>
                <a:effectLst/>
              </a:rPr>
              <a:t>13) Which City is Suitable for Bachelors by Average Rent?</a:t>
            </a:r>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DB6B4DA6-29C7-61DA-4423-C9EC01BC68CD}"/>
              </a:ext>
            </a:extLst>
          </p:cNvPr>
          <p:cNvPicPr>
            <a:picLocks noGrp="1" noChangeAspect="1"/>
          </p:cNvPicPr>
          <p:nvPr>
            <p:ph idx="1"/>
          </p:nvPr>
        </p:nvPicPr>
        <p:blipFill rotWithShape="1">
          <a:blip r:embed="rId2"/>
          <a:srcRect l="25678" t="43808" r="19791" b="9618"/>
          <a:stretch/>
        </p:blipFill>
        <p:spPr>
          <a:xfrm>
            <a:off x="1349188" y="2922495"/>
            <a:ext cx="8933330" cy="3693458"/>
          </a:xfrm>
        </p:spPr>
      </p:pic>
      <p:sp>
        <p:nvSpPr>
          <p:cNvPr id="7" name="TextBox 6">
            <a:extLst>
              <a:ext uri="{FF2B5EF4-FFF2-40B4-BE49-F238E27FC236}">
                <a16:creationId xmlns:a16="http://schemas.microsoft.com/office/drawing/2014/main" id="{F44E1BA8-3C5D-44D2-7F27-C04DAFB3812A}"/>
              </a:ext>
            </a:extLst>
          </p:cNvPr>
          <p:cNvSpPr txBox="1"/>
          <p:nvPr/>
        </p:nvSpPr>
        <p:spPr>
          <a:xfrm>
            <a:off x="1349187" y="1596006"/>
            <a:ext cx="8700247" cy="1015663"/>
          </a:xfrm>
          <a:prstGeom prst="rect">
            <a:avLst/>
          </a:prstGeom>
          <a:noFill/>
        </p:spPr>
        <p:txBody>
          <a:bodyPr wrap="square">
            <a:spAutoFit/>
          </a:bodyPr>
          <a:lstStyle/>
          <a:p>
            <a:pPr algn="l"/>
            <a:r>
              <a:rPr lang="en-US" sz="2000" b="1" i="0" dirty="0">
                <a:effectLst/>
                <a:latin typeface="Helvetica Neue"/>
              </a:rPr>
              <a:t>Yes, for bachelors, Campinas is more suitable due to its lower rent, including single-room and single-bathroom accommodations when compared to Porto and Belo Horizonte.</a:t>
            </a:r>
          </a:p>
        </p:txBody>
      </p:sp>
    </p:spTree>
    <p:extLst>
      <p:ext uri="{BB962C8B-B14F-4D97-AF65-F5344CB8AC3E}">
        <p14:creationId xmlns:p14="http://schemas.microsoft.com/office/powerpoint/2010/main" val="3235811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739D-12FA-1861-B917-CCCCDC2B7AD9}"/>
              </a:ext>
            </a:extLst>
          </p:cNvPr>
          <p:cNvSpPr>
            <a:spLocks noGrp="1"/>
          </p:cNvSpPr>
          <p:nvPr>
            <p:ph type="title"/>
          </p:nvPr>
        </p:nvSpPr>
        <p:spPr/>
        <p:txBody>
          <a:bodyPr>
            <a:normAutofit fontScale="90000"/>
          </a:bodyPr>
          <a:lstStyle/>
          <a:p>
            <a:r>
              <a:rPr lang="en-US" sz="3600" b="1" i="0" dirty="0">
                <a:solidFill>
                  <a:srgbClr val="FFFF00"/>
                </a:solidFill>
                <a:effectLst/>
              </a:rPr>
              <a:t>14) Which City is Suitable for mid-Sized </a:t>
            </a:r>
            <a:r>
              <a:rPr lang="en-US" sz="3600" b="1" i="0" dirty="0" err="1">
                <a:solidFill>
                  <a:srgbClr val="FFFF00"/>
                </a:solidFill>
                <a:effectLst/>
              </a:rPr>
              <a:t>Familes</a:t>
            </a:r>
            <a:r>
              <a:rPr lang="en-US" sz="3600" b="1" i="0" dirty="0">
                <a:solidFill>
                  <a:srgbClr val="FFFF00"/>
                </a:solidFill>
                <a:effectLst/>
              </a:rPr>
              <a:t> by Average Rent?</a:t>
            </a:r>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0F1487B2-5627-0CFD-7478-662588197584}"/>
              </a:ext>
            </a:extLst>
          </p:cNvPr>
          <p:cNvPicPr>
            <a:picLocks noGrp="1" noChangeAspect="1"/>
          </p:cNvPicPr>
          <p:nvPr>
            <p:ph idx="1"/>
          </p:nvPr>
        </p:nvPicPr>
        <p:blipFill rotWithShape="1">
          <a:blip r:embed="rId2"/>
          <a:srcRect l="25821" t="31658" r="22069" b="24047"/>
          <a:stretch/>
        </p:blipFill>
        <p:spPr>
          <a:xfrm>
            <a:off x="1425389" y="2743200"/>
            <a:ext cx="9520517" cy="3890682"/>
          </a:xfrm>
        </p:spPr>
      </p:pic>
      <p:sp>
        <p:nvSpPr>
          <p:cNvPr id="7" name="TextBox 6">
            <a:extLst>
              <a:ext uri="{FF2B5EF4-FFF2-40B4-BE49-F238E27FC236}">
                <a16:creationId xmlns:a16="http://schemas.microsoft.com/office/drawing/2014/main" id="{D37E2CDD-30B6-2B6E-5D22-D0112FCA3FD1}"/>
              </a:ext>
            </a:extLst>
          </p:cNvPr>
          <p:cNvSpPr txBox="1"/>
          <p:nvPr/>
        </p:nvSpPr>
        <p:spPr>
          <a:xfrm>
            <a:off x="1425389" y="1752418"/>
            <a:ext cx="9622022" cy="923330"/>
          </a:xfrm>
          <a:prstGeom prst="rect">
            <a:avLst/>
          </a:prstGeom>
          <a:noFill/>
        </p:spPr>
        <p:txBody>
          <a:bodyPr wrap="square">
            <a:spAutoFit/>
          </a:bodyPr>
          <a:lstStyle/>
          <a:p>
            <a:pPr algn="l"/>
            <a:r>
              <a:rPr lang="en-US" b="1" i="0" dirty="0">
                <a:effectLst/>
                <a:latin typeface="Helvetica Neue"/>
              </a:rPr>
              <a:t>Yes, for mid-sized families, Campinas is more suitable due to its lower rent, including 2 or 3-room and 2-bathroom accommodations, when compared to Porto and Belo Horizonte.</a:t>
            </a:r>
          </a:p>
        </p:txBody>
      </p:sp>
    </p:spTree>
    <p:extLst>
      <p:ext uri="{BB962C8B-B14F-4D97-AF65-F5344CB8AC3E}">
        <p14:creationId xmlns:p14="http://schemas.microsoft.com/office/powerpoint/2010/main" val="3038430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562FF-2E01-51DD-BE64-AAA91C048A24}"/>
              </a:ext>
            </a:extLst>
          </p:cNvPr>
          <p:cNvSpPr>
            <a:spLocks noGrp="1"/>
          </p:cNvSpPr>
          <p:nvPr>
            <p:ph type="title"/>
          </p:nvPr>
        </p:nvSpPr>
        <p:spPr/>
        <p:txBody>
          <a:bodyPr>
            <a:normAutofit fontScale="90000"/>
          </a:bodyPr>
          <a:lstStyle/>
          <a:p>
            <a:r>
              <a:rPr lang="en-US" sz="3600" b="1" i="0" dirty="0">
                <a:solidFill>
                  <a:srgbClr val="FFFF00"/>
                </a:solidFill>
                <a:effectLst/>
              </a:rPr>
              <a:t>15) Which City is Suitable for Large-Sized </a:t>
            </a:r>
            <a:r>
              <a:rPr lang="en-US" sz="3600" b="1" i="0" dirty="0" err="1">
                <a:solidFill>
                  <a:srgbClr val="FFFF00"/>
                </a:solidFill>
                <a:effectLst/>
              </a:rPr>
              <a:t>Familes</a:t>
            </a:r>
            <a:r>
              <a:rPr lang="en-US" sz="3600" b="1" i="0" dirty="0">
                <a:solidFill>
                  <a:srgbClr val="FFFF00"/>
                </a:solidFill>
                <a:effectLst/>
              </a:rPr>
              <a:t> by Average Rent?</a:t>
            </a:r>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AEC31D19-AA86-CDCE-0306-C0FE80DB2669}"/>
              </a:ext>
            </a:extLst>
          </p:cNvPr>
          <p:cNvPicPr>
            <a:picLocks noGrp="1" noChangeAspect="1"/>
          </p:cNvPicPr>
          <p:nvPr>
            <p:ph idx="1"/>
          </p:nvPr>
        </p:nvPicPr>
        <p:blipFill rotWithShape="1">
          <a:blip r:embed="rId2"/>
          <a:srcRect l="26675" t="35727" r="20930" b="21515"/>
          <a:stretch/>
        </p:blipFill>
        <p:spPr>
          <a:xfrm>
            <a:off x="1362635" y="3137647"/>
            <a:ext cx="9834283" cy="3550024"/>
          </a:xfrm>
        </p:spPr>
      </p:pic>
      <p:sp>
        <p:nvSpPr>
          <p:cNvPr id="7" name="TextBox 6">
            <a:extLst>
              <a:ext uri="{FF2B5EF4-FFF2-40B4-BE49-F238E27FC236}">
                <a16:creationId xmlns:a16="http://schemas.microsoft.com/office/drawing/2014/main" id="{27A7B817-B088-DB3F-B40C-38F95ED19498}"/>
              </a:ext>
            </a:extLst>
          </p:cNvPr>
          <p:cNvSpPr txBox="1"/>
          <p:nvPr/>
        </p:nvSpPr>
        <p:spPr>
          <a:xfrm>
            <a:off x="1461246" y="2013048"/>
            <a:ext cx="8794377" cy="1015663"/>
          </a:xfrm>
          <a:prstGeom prst="rect">
            <a:avLst/>
          </a:prstGeom>
          <a:noFill/>
        </p:spPr>
        <p:txBody>
          <a:bodyPr wrap="square">
            <a:spAutoFit/>
          </a:bodyPr>
          <a:lstStyle/>
          <a:p>
            <a:pPr algn="l"/>
            <a:r>
              <a:rPr lang="en-US" sz="2000" b="1" i="0" dirty="0">
                <a:effectLst/>
              </a:rPr>
              <a:t>Yes, for large-sized families, Campinas is more suitable due to its lower rent, including 3-rooms, 2-bathroom, and 2 parking spaces accommodations when compared to Porto and Belo Horizonte</a:t>
            </a:r>
          </a:p>
        </p:txBody>
      </p:sp>
    </p:spTree>
    <p:extLst>
      <p:ext uri="{BB962C8B-B14F-4D97-AF65-F5344CB8AC3E}">
        <p14:creationId xmlns:p14="http://schemas.microsoft.com/office/powerpoint/2010/main" val="1464281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E9B1-91AB-DE98-FB96-B27B5A289FC4}"/>
              </a:ext>
            </a:extLst>
          </p:cNvPr>
          <p:cNvSpPr>
            <a:spLocks noGrp="1"/>
          </p:cNvSpPr>
          <p:nvPr>
            <p:ph type="title"/>
          </p:nvPr>
        </p:nvSpPr>
        <p:spPr>
          <a:xfrm>
            <a:off x="1141413" y="-1"/>
            <a:ext cx="9905998" cy="1730189"/>
          </a:xfrm>
        </p:spPr>
        <p:txBody>
          <a:bodyPr/>
          <a:lstStyle/>
          <a:p>
            <a:r>
              <a:rPr lang="en-US" sz="3600" b="1" i="0" dirty="0">
                <a:effectLst/>
                <a:latin typeface="Times New Roman" panose="02020603050405020304" pitchFamily="18" charset="0"/>
                <a:cs typeface="Times New Roman" panose="02020603050405020304" pitchFamily="18" charset="0"/>
              </a:rPr>
              <a:t>6) INSIGHTS</a:t>
            </a:r>
            <a:br>
              <a:rPr lang="en-US" sz="3600" b="0" i="0" dirty="0">
                <a:effectLst/>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032949-D018-2686-2AB8-6F16B4E0EF44}"/>
              </a:ext>
            </a:extLst>
          </p:cNvPr>
          <p:cNvSpPr>
            <a:spLocks noGrp="1"/>
          </p:cNvSpPr>
          <p:nvPr>
            <p:ph idx="1"/>
          </p:nvPr>
        </p:nvSpPr>
        <p:spPr>
          <a:xfrm>
            <a:off x="1141412" y="1048871"/>
            <a:ext cx="9905999" cy="6131858"/>
          </a:xfrm>
        </p:spPr>
        <p:txBody>
          <a:bodyPr>
            <a:normAutofit fontScale="85000" lnSpcReduction="10000"/>
          </a:bodyPr>
          <a:lstStyle/>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1) Campinas: Affordable rent for individuals and bachelors, especially for single-room accommodations. </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2) Campinas: Good choice for mid-sized families with 2 or 3 rooms and 2 bathrooms. </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3) Campinas: More affordable housing options for large-sized families with 3 rooms, 2 bathrooms, and 2 parking spaces. </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4) Campinas and Porto Alegre: Lower property taxes compared to Belo Horizonte.</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5) Belo Horizonte: Higher rent options around 2500, indicating a more pet-friendly environment. </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6) Porto Alegre and Belo Horizonte: More options for furnished houses, but higher rent compared to Campinas. </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7) Belo Horizonte: More parking space options. </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8) Porto Alegre: Attractive for lower rent, especially for properties with 1 or 2 rooms. </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9) Belo Horizonte: Larger area options, but at a higher cost.</a:t>
            </a:r>
          </a:p>
          <a:p>
            <a:endParaRPr lang="en-US"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869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EA21-BB72-A7B2-97D1-10C92785A7F1}"/>
              </a:ext>
            </a:extLst>
          </p:cNvPr>
          <p:cNvSpPr>
            <a:spLocks noGrp="1"/>
          </p:cNvSpPr>
          <p:nvPr>
            <p:ph type="title"/>
          </p:nvPr>
        </p:nvSpPr>
        <p:spPr>
          <a:xfrm>
            <a:off x="1141413" y="618518"/>
            <a:ext cx="9905998" cy="1748164"/>
          </a:xfrm>
        </p:spPr>
        <p:txBody>
          <a:bodyPr/>
          <a:lstStyle/>
          <a:p>
            <a:r>
              <a:rPr lang="en-IN" altLang="en-US" sz="3600" b="1" dirty="0">
                <a:latin typeface="Times New Roman" panose="02020603050405020304" pitchFamily="18" charset="0"/>
                <a:cs typeface="Times New Roman" panose="02020603050405020304" pitchFamily="18" charset="0"/>
              </a:rPr>
              <a:t>ADVANTAGES</a:t>
            </a:r>
            <a:br>
              <a:rPr lang="en-IN" altLang="en-US" sz="3600" b="1" dirty="0">
                <a:latin typeface="Times New Roman" panose="02020603050405020304" pitchFamily="18"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58939D80-F3EC-ED1D-6D52-EE58CEBDC69C}"/>
              </a:ext>
            </a:extLst>
          </p:cNvPr>
          <p:cNvSpPr>
            <a:spLocks noGrp="1"/>
          </p:cNvSpPr>
          <p:nvPr>
            <p:ph idx="1"/>
          </p:nvPr>
        </p:nvSpPr>
        <p:spPr>
          <a:xfrm>
            <a:off x="1141412" y="1990165"/>
            <a:ext cx="9905999" cy="3801036"/>
          </a:xfrm>
        </p:spPr>
        <p:txBody>
          <a:bodyPr>
            <a:normAutofit lnSpcReduction="10000"/>
          </a:bodyPr>
          <a:lstStyle/>
          <a:p>
            <a:r>
              <a:rPr lang="en-US" dirty="0">
                <a:latin typeface="Times New Roman" panose="02020603050405020304" pitchFamily="18" charset="0"/>
                <a:cs typeface="Times New Roman" panose="02020603050405020304" pitchFamily="18" charset="0"/>
              </a:rPr>
              <a:t> </a:t>
            </a:r>
            <a:r>
              <a:rPr lang="en-IN" i="0" dirty="0">
                <a:effectLst/>
                <a:latin typeface="Times New Roman" panose="02020603050405020304" pitchFamily="18" charset="0"/>
                <a:cs typeface="Times New Roman" panose="02020603050405020304" pitchFamily="18" charset="0"/>
              </a:rPr>
              <a:t>Informed Decision-Making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IN" i="0" dirty="0">
                <a:effectLst/>
                <a:latin typeface="Times New Roman" panose="02020603050405020304" pitchFamily="18" charset="0"/>
                <a:cs typeface="Times New Roman" panose="02020603050405020304" pitchFamily="18" charset="0"/>
              </a:rPr>
              <a:t>Trend Identification</a:t>
            </a:r>
            <a:endParaRPr lang="en-US" dirty="0">
              <a:latin typeface="Times New Roman" panose="02020603050405020304" pitchFamily="18" charset="0"/>
              <a:cs typeface="Times New Roman" panose="02020603050405020304" pitchFamily="18" charset="0"/>
            </a:endParaRPr>
          </a:p>
          <a:p>
            <a:r>
              <a:rPr lang="en-IN" i="0" dirty="0">
                <a:effectLst/>
                <a:latin typeface="Times New Roman" panose="02020603050405020304" pitchFamily="18" charset="0"/>
                <a:cs typeface="Times New Roman" panose="02020603050405020304" pitchFamily="18" charset="0"/>
              </a:rPr>
              <a:t>Optimized Pricing</a:t>
            </a:r>
            <a:endParaRPr lang="en-US" dirty="0">
              <a:latin typeface="Times New Roman" panose="02020603050405020304" pitchFamily="18" charset="0"/>
              <a:cs typeface="Times New Roman" panose="02020603050405020304" pitchFamily="18" charset="0"/>
            </a:endParaRPr>
          </a:p>
          <a:p>
            <a:r>
              <a:rPr lang="en-IN" i="0" dirty="0">
                <a:effectLst/>
                <a:latin typeface="Times New Roman" panose="02020603050405020304" pitchFamily="18" charset="0"/>
                <a:cs typeface="Times New Roman" panose="02020603050405020304" pitchFamily="18" charset="0"/>
              </a:rPr>
              <a:t>Resource Allocation</a:t>
            </a:r>
          </a:p>
          <a:p>
            <a:r>
              <a:rPr lang="en-US" dirty="0">
                <a:latin typeface="Times New Roman" panose="02020603050405020304" pitchFamily="18" charset="0"/>
                <a:cs typeface="Times New Roman" panose="02020603050405020304" pitchFamily="18" charset="0"/>
              </a:rPr>
              <a:t> </a:t>
            </a:r>
            <a:r>
              <a:rPr lang="en-IN" i="0" dirty="0">
                <a:effectLst/>
                <a:latin typeface="Times New Roman" panose="02020603050405020304" pitchFamily="18" charset="0"/>
                <a:cs typeface="Times New Roman" panose="02020603050405020304" pitchFamily="18" charset="0"/>
              </a:rPr>
              <a:t>Risk Mitigation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Competitive advantage</a:t>
            </a:r>
          </a:p>
          <a:p>
            <a:r>
              <a:rPr lang="en-IN" i="0" dirty="0">
                <a:effectLst/>
                <a:latin typeface="Times New Roman" panose="02020603050405020304" pitchFamily="18" charset="0"/>
                <a:cs typeface="Times New Roman" panose="02020603050405020304" pitchFamily="18" charset="0"/>
              </a:rPr>
              <a:t>Customized Marketing Strategies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20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F6F5-7F60-5AF9-F67D-AA08019C034A}"/>
              </a:ext>
            </a:extLst>
          </p:cNvPr>
          <p:cNvSpPr>
            <a:spLocks noGrp="1"/>
          </p:cNvSpPr>
          <p:nvPr>
            <p:ph type="title"/>
          </p:nvPr>
        </p:nvSpPr>
        <p:spPr>
          <a:xfrm>
            <a:off x="1141413" y="493059"/>
            <a:ext cx="9905998" cy="1255059"/>
          </a:xfrm>
        </p:spPr>
        <p:txBody>
          <a:bodyPr>
            <a:normAutofit fontScale="90000"/>
          </a:bodyPr>
          <a:lstStyle/>
          <a:p>
            <a:r>
              <a:rPr lang="en-US" sz="4900" dirty="0">
                <a:latin typeface="Times New Roman" panose="02020603050405020304" pitchFamily="18" charset="0"/>
                <a:cs typeface="Times New Roman" panose="02020603050405020304" pitchFamily="18" charset="0"/>
              </a:rPr>
              <a:t>1</a:t>
            </a:r>
            <a:r>
              <a:rPr lang="en-US" sz="4900" b="1" dirty="0">
                <a:latin typeface="Times New Roman" panose="02020603050405020304" pitchFamily="18" charset="0"/>
                <a:cs typeface="Times New Roman" panose="02020603050405020304" pitchFamily="18" charset="0"/>
              </a:rPr>
              <a:t>)</a:t>
            </a:r>
            <a:r>
              <a:rPr lang="en-US" sz="4900" b="1" i="0" dirty="0">
                <a:effectLst/>
                <a:latin typeface="Times New Roman" panose="02020603050405020304" pitchFamily="18" charset="0"/>
                <a:cs typeface="Times New Roman" panose="02020603050405020304" pitchFamily="18" charset="0"/>
              </a:rPr>
              <a:t> INTRODUCTION</a:t>
            </a:r>
            <a:br>
              <a:rPr lang="en-US" sz="4400" b="0" i="0" dirty="0">
                <a:effectLst/>
                <a:latin typeface="Times New Roman" panose="02020603050405020304" pitchFamily="18" charset="0"/>
                <a:cs typeface="Times New Roman" panose="02020603050405020304" pitchFamily="18" charset="0"/>
              </a:rPr>
            </a:br>
            <a:endParaRPr lang="en-IN" sz="4400" b="1" dirty="0"/>
          </a:p>
        </p:txBody>
      </p:sp>
      <p:sp>
        <p:nvSpPr>
          <p:cNvPr id="3" name="Content Placeholder 2">
            <a:extLst>
              <a:ext uri="{FF2B5EF4-FFF2-40B4-BE49-F238E27FC236}">
                <a16:creationId xmlns:a16="http://schemas.microsoft.com/office/drawing/2014/main" id="{D54E84D4-0C89-5B2A-F630-852168890C57}"/>
              </a:ext>
            </a:extLst>
          </p:cNvPr>
          <p:cNvSpPr>
            <a:spLocks noGrp="1"/>
          </p:cNvSpPr>
          <p:nvPr>
            <p:ph idx="1"/>
          </p:nvPr>
        </p:nvSpPr>
        <p:spPr>
          <a:xfrm>
            <a:off x="1222094" y="1353671"/>
            <a:ext cx="9905999" cy="5011269"/>
          </a:xfrm>
        </p:spPr>
        <p:txBody>
          <a:bodyPr>
            <a:normAutofit fontScale="77500" lnSpcReduction="20000"/>
          </a:bodyPr>
          <a:lstStyle/>
          <a:p>
            <a:pPr algn="l"/>
            <a:r>
              <a:rPr lang="en-US" b="1" i="0" dirty="0">
                <a:solidFill>
                  <a:srgbClr val="FFFF00"/>
                </a:solidFill>
                <a:effectLst/>
              </a:rPr>
              <a:t>Problem Statement:</a:t>
            </a:r>
            <a:r>
              <a:rPr lang="en-US" b="0" i="0" dirty="0">
                <a:solidFill>
                  <a:srgbClr val="FFFF00"/>
                </a:solidFill>
                <a:effectLst/>
              </a:rPr>
              <a:t> </a:t>
            </a:r>
            <a:r>
              <a:rPr lang="en-US" b="0" i="0" dirty="0">
                <a:effectLst/>
              </a:rPr>
              <a:t>The rise of remote work, accelerated by the global shift in work culture due to the COVID-19 pandemic, has prompted individuals and families in expensive Brazilian cities like Rio de Janeiro and São Paulo to consider relocating to more affordable cities while continuing to work remotely.</a:t>
            </a:r>
          </a:p>
          <a:p>
            <a:pPr algn="l"/>
            <a:r>
              <a:rPr lang="en-US" b="1" i="0" dirty="0">
                <a:solidFill>
                  <a:srgbClr val="FFFF00"/>
                </a:solidFill>
                <a:effectLst/>
              </a:rPr>
              <a:t>Context:</a:t>
            </a:r>
            <a:r>
              <a:rPr lang="en-US" b="0" i="0" dirty="0">
                <a:effectLst/>
              </a:rPr>
              <a:t> Castro </a:t>
            </a:r>
            <a:r>
              <a:rPr lang="en-US" b="0" i="0" dirty="0" err="1">
                <a:effectLst/>
              </a:rPr>
              <a:t>Brazila</a:t>
            </a:r>
            <a:r>
              <a:rPr lang="en-US" b="0" i="0" dirty="0">
                <a:effectLst/>
              </a:rPr>
              <a:t> Inc., a leading real estate management firm in Brazil, recognizes this shifting landscape and aims to assist people in making informed decisions about relocating to alternative cities that offer affordability, quality of life, and remote work opportunities.</a:t>
            </a:r>
          </a:p>
          <a:p>
            <a:pPr algn="l"/>
            <a:r>
              <a:rPr lang="en-US" b="1" i="0" dirty="0">
                <a:solidFill>
                  <a:srgbClr val="FFFF00"/>
                </a:solidFill>
                <a:effectLst/>
              </a:rPr>
              <a:t>Need of the Study:</a:t>
            </a:r>
            <a:r>
              <a:rPr lang="en-US" b="0" i="0" dirty="0">
                <a:solidFill>
                  <a:srgbClr val="FFFF00"/>
                </a:solidFill>
                <a:effectLst/>
              </a:rPr>
              <a:t> </a:t>
            </a:r>
            <a:r>
              <a:rPr lang="en-US" b="0" i="0" dirty="0">
                <a:effectLst/>
              </a:rPr>
              <a:t>This study addresses the evolving needs and preferences of those considering relocation in the context of remote work. By providing comprehensive information and analysis, it empowers individuals and families to make well-informed decisions about where to live and work, enhancing their quality of life and financial well-being.</a:t>
            </a:r>
          </a:p>
          <a:p>
            <a:pPr algn="l"/>
            <a:r>
              <a:rPr lang="en-US" b="1" i="0" dirty="0">
                <a:solidFill>
                  <a:srgbClr val="FFFF00"/>
                </a:solidFill>
                <a:effectLst/>
              </a:rPr>
              <a:t>Business Objective:</a:t>
            </a:r>
            <a:r>
              <a:rPr lang="en-US" b="0" i="0" dirty="0">
                <a:solidFill>
                  <a:srgbClr val="FFFF00"/>
                </a:solidFill>
                <a:effectLst/>
              </a:rPr>
              <a:t> </a:t>
            </a:r>
            <a:r>
              <a:rPr lang="en-US" b="0" i="0" dirty="0">
                <a:effectLst/>
              </a:rPr>
              <a:t>In light of the high cost of living in cities like Rio De Janeiro and São Paulo, the objective is to provide affordable and suitable relocation options. The aim is to help individuals find furnished houses at a reasonable cost in cities like Porto Alegre and Campinas, which offer more affordable living options compared to Rio De Janeiro and São Paulo.</a:t>
            </a:r>
          </a:p>
        </p:txBody>
      </p:sp>
    </p:spTree>
    <p:extLst>
      <p:ext uri="{BB962C8B-B14F-4D97-AF65-F5344CB8AC3E}">
        <p14:creationId xmlns:p14="http://schemas.microsoft.com/office/powerpoint/2010/main" val="1505117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263D-0671-40AF-96ED-017E1C097F3B}"/>
              </a:ext>
            </a:extLst>
          </p:cNvPr>
          <p:cNvSpPr>
            <a:spLocks noGrp="1"/>
          </p:cNvSpPr>
          <p:nvPr>
            <p:ph type="title"/>
          </p:nvPr>
        </p:nvSpPr>
        <p:spPr>
          <a:xfrm>
            <a:off x="1141413" y="618517"/>
            <a:ext cx="9905998" cy="1730235"/>
          </a:xfrm>
        </p:spPr>
        <p:txBody>
          <a:bodyPr/>
          <a:lstStyle/>
          <a:p>
            <a:r>
              <a:rPr lang="en-IN" altLang="en-US" sz="3600" b="1" dirty="0">
                <a:latin typeface="Times New Roman" panose="02020603050405020304" pitchFamily="18" charset="0"/>
                <a:cs typeface="Times New Roman" panose="02020603050405020304" pitchFamily="18" charset="0"/>
              </a:rPr>
              <a:t>DISADVANTAGES</a:t>
            </a:r>
            <a:br>
              <a:rPr lang="en-IN" altLang="en-US" sz="3600" b="1" dirty="0">
                <a:latin typeface="Times New Roman" panose="02020603050405020304" pitchFamily="18"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0904CD8E-2C42-5483-F31C-288A07AAE9E8}"/>
              </a:ext>
            </a:extLst>
          </p:cNvPr>
          <p:cNvSpPr>
            <a:spLocks noGrp="1"/>
          </p:cNvSpPr>
          <p:nvPr>
            <p:ph idx="1"/>
          </p:nvPr>
        </p:nvSpPr>
        <p:spPr>
          <a:xfrm>
            <a:off x="1141412" y="2249487"/>
            <a:ext cx="9905999" cy="3326560"/>
          </a:xfrm>
        </p:spPr>
        <p:txBody>
          <a:bodyPr>
            <a:normAutofit/>
          </a:bodyPr>
          <a:lstStyle/>
          <a:p>
            <a:r>
              <a:rPr lang="en-US" dirty="0"/>
              <a:t> </a:t>
            </a:r>
            <a:r>
              <a:rPr lang="en-IN" i="0" dirty="0">
                <a:effectLst/>
                <a:latin typeface="Times New Roman" panose="02020603050405020304" pitchFamily="18" charset="0"/>
                <a:cs typeface="Times New Roman" panose="02020603050405020304" pitchFamily="18" charset="0"/>
              </a:rPr>
              <a:t>Complexity and Expertise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IN" i="0" dirty="0">
                <a:effectLst/>
                <a:latin typeface="Times New Roman" panose="02020603050405020304" pitchFamily="18" charset="0"/>
                <a:cs typeface="Times New Roman" panose="02020603050405020304" pitchFamily="18" charset="0"/>
              </a:rPr>
              <a:t>Data Quality Issues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IN" i="0" dirty="0">
                <a:effectLst/>
                <a:latin typeface="Times New Roman" panose="02020603050405020304" pitchFamily="18" charset="0"/>
                <a:cs typeface="Times New Roman" panose="02020603050405020304" pitchFamily="18" charset="0"/>
              </a:rPr>
              <a:t>Changing Market Dynamics</a:t>
            </a:r>
          </a:p>
          <a:p>
            <a:r>
              <a:rPr lang="en-US" dirty="0">
                <a:latin typeface="Times New Roman" panose="02020603050405020304" pitchFamily="18" charset="0"/>
                <a:cs typeface="Times New Roman" panose="02020603050405020304" pitchFamily="18" charset="0"/>
              </a:rPr>
              <a:t> </a:t>
            </a:r>
            <a:r>
              <a:rPr lang="en-IN" i="0" dirty="0">
                <a:effectLst/>
                <a:latin typeface="Times New Roman" panose="02020603050405020304" pitchFamily="18" charset="0"/>
                <a:cs typeface="Times New Roman" panose="02020603050405020304" pitchFamily="18" charset="0"/>
              </a:rPr>
              <a:t>Limited Scope</a:t>
            </a: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932106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2CFC-9A85-1654-B7A1-65C5036F623A}"/>
              </a:ext>
            </a:extLst>
          </p:cNvPr>
          <p:cNvSpPr>
            <a:spLocks noGrp="1"/>
          </p:cNvSpPr>
          <p:nvPr>
            <p:ph type="title"/>
          </p:nvPr>
        </p:nvSpPr>
        <p:spPr>
          <a:xfrm>
            <a:off x="1141413" y="457200"/>
            <a:ext cx="9905998" cy="1639888"/>
          </a:xfrm>
        </p:spPr>
        <p:txBody>
          <a:bodyPr>
            <a:normAutofit/>
          </a:bodyPr>
          <a:lstStyle/>
          <a:p>
            <a:r>
              <a:rPr lang="en-IN" altLang="en-US" sz="3600" b="1" dirty="0">
                <a:latin typeface="Times New Roman" panose="02020603050405020304" pitchFamily="18" charset="0"/>
                <a:cs typeface="Times New Roman" panose="02020603050405020304" pitchFamily="18" charset="0"/>
              </a:rPr>
              <a:t>APPLICATIONS</a:t>
            </a:r>
            <a:br>
              <a:rPr lang="en-US" sz="3600" b="1" dirty="0">
                <a:latin typeface="Times New Roman" panose="02020603050405020304" pitchFamily="18"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2949C3BD-B517-FDD3-90DD-C7E0630B5F38}"/>
              </a:ext>
            </a:extLst>
          </p:cNvPr>
          <p:cNvSpPr>
            <a:spLocks noGrp="1"/>
          </p:cNvSpPr>
          <p:nvPr>
            <p:ph idx="1"/>
          </p:nvPr>
        </p:nvSpPr>
        <p:spPr>
          <a:xfrm>
            <a:off x="1141412" y="1909482"/>
            <a:ext cx="9905999" cy="3881719"/>
          </a:xfrm>
        </p:spPr>
        <p:txBody>
          <a:bodyPr>
            <a:normAutofit/>
          </a:bodyPr>
          <a:lstStyle/>
          <a:p>
            <a:r>
              <a:rPr lang="en-US" dirty="0"/>
              <a:t> </a:t>
            </a:r>
            <a:r>
              <a:rPr lang="en-IN" i="0" dirty="0">
                <a:effectLst/>
                <a:latin typeface="Times New Roman" panose="02020603050405020304" pitchFamily="18" charset="0"/>
                <a:cs typeface="Times New Roman" panose="02020603050405020304" pitchFamily="18" charset="0"/>
              </a:rPr>
              <a:t>Housing Market Reports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IN" i="0" dirty="0">
                <a:effectLst/>
                <a:latin typeface="Times New Roman" panose="02020603050405020304" pitchFamily="18" charset="0"/>
                <a:cs typeface="Times New Roman" panose="02020603050405020304" pitchFamily="18" charset="0"/>
              </a:rPr>
              <a:t>Property Valuation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IN" i="0" dirty="0">
                <a:effectLst/>
                <a:latin typeface="Times New Roman" panose="02020603050405020304" pitchFamily="18" charset="0"/>
                <a:cs typeface="Times New Roman" panose="02020603050405020304" pitchFamily="18" charset="0"/>
              </a:rPr>
              <a:t>Risk Assessment for Lenders</a:t>
            </a:r>
          </a:p>
          <a:p>
            <a:r>
              <a:rPr lang="en-IN" i="0" dirty="0">
                <a:effectLst/>
                <a:latin typeface="Times New Roman" panose="02020603050405020304" pitchFamily="18" charset="0"/>
                <a:cs typeface="Times New Roman" panose="02020603050405020304" pitchFamily="18" charset="0"/>
              </a:rPr>
              <a:t>Forecasting Housing Trends</a:t>
            </a: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292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2F24-436C-07DF-034E-D63B9C869DDB}"/>
              </a:ext>
            </a:extLst>
          </p:cNvPr>
          <p:cNvSpPr>
            <a:spLocks noGrp="1"/>
          </p:cNvSpPr>
          <p:nvPr>
            <p:ph type="title"/>
          </p:nvPr>
        </p:nvSpPr>
        <p:spPr/>
        <p:txBody>
          <a:bodyPr/>
          <a:lstStyle/>
          <a:p>
            <a:r>
              <a:rPr lang="en-IN" altLang="en-US" sz="3600" b="1" dirty="0">
                <a:latin typeface="Times New Roman" panose="02020603050405020304" pitchFamily="18" charset="0"/>
                <a:cs typeface="Times New Roman" panose="02020603050405020304" pitchFamily="18" charset="0"/>
              </a:rPr>
              <a:t>CONCLUSION</a:t>
            </a:r>
            <a:br>
              <a:rPr lang="en-US" sz="36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5B22F65-AE2C-E320-CD13-89F0D917C5C7}"/>
              </a:ext>
            </a:extLst>
          </p:cNvPr>
          <p:cNvSpPr>
            <a:spLocks noGrp="1"/>
          </p:cNvSpPr>
          <p:nvPr>
            <p:ph idx="1"/>
          </p:nvPr>
        </p:nvSpPr>
        <p:spPr>
          <a:xfrm>
            <a:off x="1141412" y="1497106"/>
            <a:ext cx="9905999" cy="4294095"/>
          </a:xfrm>
        </p:spPr>
        <p:txBody>
          <a:bodyPr>
            <a:normAutofit fontScale="92500" lnSpcReduction="10000"/>
          </a:bodyPr>
          <a:lstStyle/>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choice of city for relocation from São Paulo or Rio depends on individual preferences, budget, and family size. Campinas is a well-rounded option for those seeking affordability and flexibility in property choices. Porto Alegre is a budget-friendly choice, especially for smaller households. </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Belo Horizonte caters to individuals or families with higher budgets and a preference for larger, more upscale properties. Each city offers its unique advantages, and a careful assessment of personal needs is crucial when making the decision to move.</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Choose based on your budget and room requirements as the analysis provide User-friendly features enhance accessibility for budget-friendly options.</a:t>
            </a:r>
          </a:p>
          <a:p>
            <a:pPr marL="0" indent="0" algn="l">
              <a:buNone/>
            </a:pP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1259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AB824F-C99C-9B75-AB7D-0E8961F6EBD2}"/>
              </a:ext>
            </a:extLst>
          </p:cNvPr>
          <p:cNvSpPr txBox="1"/>
          <p:nvPr/>
        </p:nvSpPr>
        <p:spPr>
          <a:xfrm>
            <a:off x="1586753" y="2231323"/>
            <a:ext cx="8283387" cy="1569660"/>
          </a:xfrm>
          <a:prstGeom prst="rect">
            <a:avLst/>
          </a:prstGeom>
          <a:noFill/>
        </p:spPr>
        <p:txBody>
          <a:bodyPr wrap="square">
            <a:spAutoFit/>
          </a:bodyPr>
          <a:lstStyle/>
          <a:p>
            <a:r>
              <a:rPr lang="en-US" sz="9600" b="1" dirty="0">
                <a:latin typeface="Times New Roman" panose="02020603050405020304" pitchFamily="18" charset="0"/>
                <a:cs typeface="Times New Roman" panose="02020603050405020304" pitchFamily="18" charset="0"/>
              </a:rPr>
              <a:t>THANK YOU</a:t>
            </a:r>
            <a:endParaRPr lang="en-IN" sz="9600" dirty="0"/>
          </a:p>
        </p:txBody>
      </p:sp>
    </p:spTree>
    <p:extLst>
      <p:ext uri="{BB962C8B-B14F-4D97-AF65-F5344CB8AC3E}">
        <p14:creationId xmlns:p14="http://schemas.microsoft.com/office/powerpoint/2010/main" val="1621795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9BF88-D395-ECEE-35D2-5FDA6219F11F}"/>
              </a:ext>
            </a:extLst>
          </p:cNvPr>
          <p:cNvSpPr>
            <a:spLocks noGrp="1"/>
          </p:cNvSpPr>
          <p:nvPr>
            <p:ph type="title"/>
          </p:nvPr>
        </p:nvSpPr>
        <p:spPr>
          <a:xfrm>
            <a:off x="1141413" y="224118"/>
            <a:ext cx="10145152" cy="1712258"/>
          </a:xfrm>
        </p:spPr>
        <p:txBody>
          <a:bodyPr>
            <a:normAutofit/>
          </a:bodyPr>
          <a:lstStyle/>
          <a:p>
            <a:pPr algn="l"/>
            <a:r>
              <a:rPr lang="en-US" sz="4400" b="1" i="0" dirty="0">
                <a:effectLst/>
                <a:latin typeface="Times New Roman" panose="02020603050405020304" pitchFamily="18" charset="0"/>
                <a:cs typeface="Times New Roman" panose="02020603050405020304" pitchFamily="18" charset="0"/>
              </a:rPr>
              <a:t>2)DATA OVERVIEW</a:t>
            </a:r>
          </a:p>
        </p:txBody>
      </p:sp>
      <p:sp>
        <p:nvSpPr>
          <p:cNvPr id="5" name="Content Placeholder 4">
            <a:extLst>
              <a:ext uri="{FF2B5EF4-FFF2-40B4-BE49-F238E27FC236}">
                <a16:creationId xmlns:a16="http://schemas.microsoft.com/office/drawing/2014/main" id="{A88071A8-B8B1-9F8A-1275-A6021D4163F8}"/>
              </a:ext>
            </a:extLst>
          </p:cNvPr>
          <p:cNvSpPr>
            <a:spLocks noGrp="1"/>
          </p:cNvSpPr>
          <p:nvPr>
            <p:ph idx="1"/>
          </p:nvPr>
        </p:nvSpPr>
        <p:spPr>
          <a:xfrm>
            <a:off x="1141412" y="1622612"/>
            <a:ext cx="9905999" cy="4168589"/>
          </a:xfrm>
        </p:spPr>
        <p:txBody>
          <a:bodyPr>
            <a:normAutofit/>
          </a:bodyPr>
          <a:lstStyle/>
          <a:p>
            <a:pPr marL="0" indent="0">
              <a:buNone/>
            </a:pPr>
            <a:endParaRPr lang="en-IN" b="0" i="0" dirty="0">
              <a:solidFill>
                <a:srgbClr val="000000"/>
              </a:solidFill>
              <a:effectLst/>
              <a:latin typeface="Helvetica Neue"/>
            </a:endParaRPr>
          </a:p>
          <a:p>
            <a:pPr algn="l"/>
            <a:r>
              <a:rPr lang="en-US" b="1" i="0" dirty="0">
                <a:solidFill>
                  <a:srgbClr val="FFFF00"/>
                </a:solidFill>
                <a:effectLst/>
                <a:latin typeface="Times New Roman" panose="02020603050405020304" pitchFamily="18" charset="0"/>
                <a:cs typeface="Times New Roman" panose="02020603050405020304" pitchFamily="18" charset="0"/>
              </a:rPr>
              <a:t>Dataset Description</a:t>
            </a:r>
            <a:r>
              <a:rPr lang="en-US" b="1" i="0"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The dataset comprises credit-related data with 10692 rows and 13 columns, with </a:t>
            </a:r>
            <a:r>
              <a:rPr lang="en-US" dirty="0">
                <a:latin typeface="Times New Roman" panose="02020603050405020304" pitchFamily="18" charset="0"/>
                <a:cs typeface="Times New Roman" panose="02020603050405020304" pitchFamily="18" charset="0"/>
              </a:rPr>
              <a:t>no </a:t>
            </a:r>
            <a:r>
              <a:rPr lang="en-US" b="0" i="0" dirty="0">
                <a:effectLst/>
                <a:latin typeface="Times New Roman" panose="02020603050405020304" pitchFamily="18" charset="0"/>
                <a:cs typeface="Times New Roman" panose="02020603050405020304" pitchFamily="18" charset="0"/>
              </a:rPr>
              <a:t>missing values.</a:t>
            </a:r>
          </a:p>
          <a:p>
            <a:pPr algn="l"/>
            <a:r>
              <a:rPr lang="en-US" b="1" i="0" dirty="0">
                <a:solidFill>
                  <a:srgbClr val="FFFF00"/>
                </a:solidFill>
                <a:effectLst/>
                <a:latin typeface="Times New Roman" panose="02020603050405020304" pitchFamily="18" charset="0"/>
                <a:cs typeface="Times New Roman" panose="02020603050405020304" pitchFamily="18" charset="0"/>
              </a:rPr>
              <a:t>Data Size and Missing Values</a:t>
            </a:r>
            <a:r>
              <a:rPr lang="en-US" b="1" i="0"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The dataset contains 10692 rows and 13 columns. Some columns no missing values.</a:t>
            </a:r>
          </a:p>
          <a:p>
            <a:endParaRPr lang="en-US" dirty="0"/>
          </a:p>
        </p:txBody>
      </p:sp>
    </p:spTree>
    <p:extLst>
      <p:ext uri="{BB962C8B-B14F-4D97-AF65-F5344CB8AC3E}">
        <p14:creationId xmlns:p14="http://schemas.microsoft.com/office/powerpoint/2010/main" val="35080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63C6-E5E9-0548-C866-E22FC4460A8C}"/>
              </a:ext>
            </a:extLst>
          </p:cNvPr>
          <p:cNvSpPr>
            <a:spLocks noGrp="1"/>
          </p:cNvSpPr>
          <p:nvPr>
            <p:ph type="title"/>
          </p:nvPr>
        </p:nvSpPr>
        <p:spPr>
          <a:xfrm>
            <a:off x="1141413" y="304800"/>
            <a:ext cx="9905998" cy="1470212"/>
          </a:xfrm>
        </p:spPr>
        <p:txBody>
          <a:bodyPr>
            <a:normAutofit/>
          </a:bodyPr>
          <a:lstStyle/>
          <a:p>
            <a:r>
              <a:rPr lang="en-IN" sz="3200" b="1" i="0" dirty="0">
                <a:effectLst/>
                <a:latin typeface="Times New Roman" panose="02020603050405020304" pitchFamily="18" charset="0"/>
                <a:cs typeface="Times New Roman" panose="02020603050405020304" pitchFamily="18" charset="0"/>
              </a:rPr>
              <a:t>Dataset Columns and Description</a:t>
            </a:r>
            <a:endParaRPr lang="en-IN" sz="3200" dirty="0"/>
          </a:p>
        </p:txBody>
      </p:sp>
      <p:sp>
        <p:nvSpPr>
          <p:cNvPr id="3" name="Content Placeholder 2">
            <a:extLst>
              <a:ext uri="{FF2B5EF4-FFF2-40B4-BE49-F238E27FC236}">
                <a16:creationId xmlns:a16="http://schemas.microsoft.com/office/drawing/2014/main" id="{79157DAE-B284-AAD1-8DE1-15B6F1ED1C71}"/>
              </a:ext>
            </a:extLst>
          </p:cNvPr>
          <p:cNvSpPr>
            <a:spLocks noGrp="1"/>
          </p:cNvSpPr>
          <p:nvPr>
            <p:ph idx="1"/>
          </p:nvPr>
        </p:nvSpPr>
        <p:spPr>
          <a:xfrm>
            <a:off x="1141412" y="1541928"/>
            <a:ext cx="9905999" cy="5244353"/>
          </a:xfrm>
        </p:spPr>
        <p:txBody>
          <a:bodyPr>
            <a:normAutofit/>
          </a:bodyPr>
          <a:lstStyle/>
          <a:p>
            <a:pPr marL="0" indent="0">
              <a:buNone/>
            </a:pPr>
            <a:endParaRPr lang="en-US" dirty="0"/>
          </a:p>
          <a:p>
            <a:endParaRPr lang="en-US" dirty="0"/>
          </a:p>
          <a:p>
            <a:pPr marL="0" indent="0">
              <a:buNone/>
            </a:pPr>
            <a:endParaRPr lang="en-US" dirty="0"/>
          </a:p>
          <a:p>
            <a:endParaRPr lang="en-IN" dirty="0"/>
          </a:p>
        </p:txBody>
      </p:sp>
      <p:pic>
        <p:nvPicPr>
          <p:cNvPr id="6" name="Picture 5">
            <a:extLst>
              <a:ext uri="{FF2B5EF4-FFF2-40B4-BE49-F238E27FC236}">
                <a16:creationId xmlns:a16="http://schemas.microsoft.com/office/drawing/2014/main" id="{66A8A931-3702-F8D9-CC0A-58F16C4C0555}"/>
              </a:ext>
            </a:extLst>
          </p:cNvPr>
          <p:cNvPicPr>
            <a:picLocks noChangeAspect="1"/>
          </p:cNvPicPr>
          <p:nvPr/>
        </p:nvPicPr>
        <p:blipFill rotWithShape="1">
          <a:blip r:embed="rId2"/>
          <a:srcRect l="36397" t="16993" r="19044" b="25883"/>
          <a:stretch/>
        </p:blipFill>
        <p:spPr>
          <a:xfrm>
            <a:off x="1062175" y="2188259"/>
            <a:ext cx="10064471" cy="4633881"/>
          </a:xfrm>
          <a:prstGeom prst="rect">
            <a:avLst/>
          </a:prstGeom>
        </p:spPr>
      </p:pic>
      <p:sp>
        <p:nvSpPr>
          <p:cNvPr id="9" name="TextBox 8">
            <a:extLst>
              <a:ext uri="{FF2B5EF4-FFF2-40B4-BE49-F238E27FC236}">
                <a16:creationId xmlns:a16="http://schemas.microsoft.com/office/drawing/2014/main" id="{B7683AB2-E10B-904E-84EB-A99041066880}"/>
              </a:ext>
            </a:extLst>
          </p:cNvPr>
          <p:cNvSpPr txBox="1"/>
          <p:nvPr/>
        </p:nvSpPr>
        <p:spPr>
          <a:xfrm>
            <a:off x="1141411" y="1465744"/>
            <a:ext cx="10064470" cy="646331"/>
          </a:xfrm>
          <a:prstGeom prst="rect">
            <a:avLst/>
          </a:prstGeom>
          <a:noFill/>
        </p:spPr>
        <p:txBody>
          <a:bodyPr wrap="square">
            <a:spAutoFit/>
          </a:bodyPr>
          <a:lstStyle/>
          <a:p>
            <a:r>
              <a:rPr lang="en-US" b="0" i="0" dirty="0">
                <a:effectLst/>
                <a:latin typeface="Söhne"/>
              </a:rPr>
              <a:t>This table provides a clear overview of the dataset, including the column names, descriptions, and data types for each attribute.</a:t>
            </a:r>
            <a:endParaRPr lang="en-IN" dirty="0">
              <a:latin typeface="Söhne"/>
            </a:endParaRPr>
          </a:p>
        </p:txBody>
      </p:sp>
    </p:spTree>
    <p:extLst>
      <p:ext uri="{BB962C8B-B14F-4D97-AF65-F5344CB8AC3E}">
        <p14:creationId xmlns:p14="http://schemas.microsoft.com/office/powerpoint/2010/main" val="2408806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6B9F-BC26-8E1D-07AA-B08248538861}"/>
              </a:ext>
            </a:extLst>
          </p:cNvPr>
          <p:cNvSpPr>
            <a:spLocks noGrp="1"/>
          </p:cNvSpPr>
          <p:nvPr>
            <p:ph type="title"/>
          </p:nvPr>
        </p:nvSpPr>
        <p:spPr>
          <a:xfrm>
            <a:off x="1141413" y="304800"/>
            <a:ext cx="9905998" cy="1532965"/>
          </a:xfrm>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600" b="1" i="0" dirty="0">
                <a:effectLst/>
                <a:latin typeface="Times New Roman" panose="02020603050405020304" pitchFamily="18" charset="0"/>
                <a:cs typeface="Times New Roman" panose="02020603050405020304" pitchFamily="18" charset="0"/>
              </a:rPr>
              <a:t>3</a:t>
            </a:r>
            <a:r>
              <a:rPr lang="en-US" sz="2800" b="0" i="0" dirty="0">
                <a:effectLst/>
                <a:latin typeface="Times New Roman" panose="02020603050405020304" pitchFamily="18" charset="0"/>
                <a:cs typeface="Times New Roman" panose="02020603050405020304" pitchFamily="18" charset="0"/>
              </a:rPr>
              <a:t>.</a:t>
            </a:r>
            <a:r>
              <a:rPr lang="en-US" sz="3200" b="1" i="0" dirty="0">
                <a:effectLst/>
                <a:latin typeface="Times New Roman" panose="02020603050405020304" pitchFamily="18" charset="0"/>
                <a:cs typeface="Times New Roman" panose="02020603050405020304" pitchFamily="18" charset="0"/>
              </a:rPr>
              <a:t>EXPLORATORY DATA ANALYSIS (EDA)</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33DB90-19E3-0047-3D84-EF17C52AAD58}"/>
              </a:ext>
            </a:extLst>
          </p:cNvPr>
          <p:cNvSpPr>
            <a:spLocks noGrp="1"/>
          </p:cNvSpPr>
          <p:nvPr>
            <p:ph idx="1"/>
          </p:nvPr>
        </p:nvSpPr>
        <p:spPr>
          <a:xfrm>
            <a:off x="1141412" y="1712259"/>
            <a:ext cx="9905999" cy="4078942"/>
          </a:xfrm>
        </p:spPr>
        <p:txBody>
          <a:bodyPr/>
          <a:lstStyle/>
          <a:p>
            <a:pPr algn="l">
              <a:buFont typeface="Arial" panose="020B0604020202020204" pitchFamily="34" charset="0"/>
              <a:buChar char="•"/>
            </a:pPr>
            <a:r>
              <a:rPr lang="en-US" b="1" i="0" dirty="0">
                <a:solidFill>
                  <a:srgbClr val="FFFF00"/>
                </a:solidFill>
                <a:effectLst/>
                <a:latin typeface="Times New Roman" panose="02020603050405020304" pitchFamily="18" charset="0"/>
                <a:cs typeface="Times New Roman" panose="02020603050405020304" pitchFamily="18" charset="0"/>
              </a:rPr>
              <a:t>Exploratory Data Analysis (EDA) </a:t>
            </a:r>
            <a:r>
              <a:rPr lang="en-US" b="0" i="0" dirty="0">
                <a:effectLst/>
                <a:latin typeface="Times New Roman" panose="02020603050405020304" pitchFamily="18" charset="0"/>
                <a:cs typeface="Times New Roman" panose="02020603050405020304" pitchFamily="18" charset="0"/>
              </a:rPr>
              <a:t>is a crucial step in the data analysis process. It involves examining and summarizing the main characteristics of a dataset to uncover initial insights and patterns.</a:t>
            </a:r>
          </a:p>
          <a:p>
            <a:pPr algn="l"/>
            <a:r>
              <a:rPr lang="en-US" b="1" i="0" dirty="0">
                <a:solidFill>
                  <a:srgbClr val="FFFF00"/>
                </a:solidFill>
                <a:effectLst/>
                <a:latin typeface="Times New Roman" panose="02020603050405020304" pitchFamily="18" charset="0"/>
                <a:cs typeface="Times New Roman" panose="02020603050405020304" pitchFamily="18" charset="0"/>
              </a:rPr>
              <a:t>Data Distribution Analysis</a:t>
            </a:r>
            <a:r>
              <a:rPr lang="en-US" b="1" i="0" dirty="0">
                <a:effectLst/>
                <a:latin typeface="Times New Roman" panose="02020603050405020304" pitchFamily="18" charset="0"/>
                <a:cs typeface="Times New Roman" panose="02020603050405020304" pitchFamily="18" charset="0"/>
              </a:rPr>
              <a:t>:</a:t>
            </a:r>
            <a:endParaRPr lang="en-US"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EDA begins by analyzing the distribution of key variables in the dataset to understand the data's central tendencies and variability</a:t>
            </a:r>
            <a:r>
              <a:rPr lang="en-US" dirty="0">
                <a:latin typeface="Söhne"/>
                <a:cs typeface="Times New Roman" panose="02020603050405020304" pitchFamily="18" charset="0"/>
              </a:rPr>
              <a:t>.</a:t>
            </a:r>
            <a:endParaRPr lang="en-US" b="0" i="0" dirty="0">
              <a:effectLst/>
              <a:latin typeface="Söhne"/>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0017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A8A53-7821-4CEF-9BA6-496BF8514967}"/>
              </a:ext>
            </a:extLst>
          </p:cNvPr>
          <p:cNvSpPr>
            <a:spLocks noGrp="1"/>
          </p:cNvSpPr>
          <p:nvPr>
            <p:ph type="title"/>
          </p:nvPr>
        </p:nvSpPr>
        <p:spPr>
          <a:xfrm>
            <a:off x="1141413" y="89648"/>
            <a:ext cx="9905998" cy="1290918"/>
          </a:xfrm>
        </p:spPr>
        <p:txBody>
          <a:bodyPr/>
          <a:lstStyle/>
          <a:p>
            <a:r>
              <a:rPr lang="en-US" sz="3600" b="1" dirty="0">
                <a:latin typeface="Times New Roman" panose="02020603050405020304" pitchFamily="18" charset="0"/>
                <a:cs typeface="Times New Roman" panose="02020603050405020304" pitchFamily="18" charset="0"/>
              </a:rPr>
              <a:t>4</a:t>
            </a:r>
            <a:r>
              <a:rPr lang="en-US" sz="2400" b="1" dirty="0">
                <a:latin typeface="Times New Roman" panose="02020603050405020304" pitchFamily="18" charset="0"/>
                <a:cs typeface="Times New Roman" panose="02020603050405020304" pitchFamily="18" charset="0"/>
              </a:rPr>
              <a:t>.</a:t>
            </a:r>
            <a:r>
              <a:rPr lang="en-US" sz="3600" b="1" i="0" dirty="0">
                <a:effectLst/>
                <a:latin typeface="Times New Roman" panose="02020603050405020304" pitchFamily="18" charset="0"/>
                <a:cs typeface="Times New Roman" panose="02020603050405020304" pitchFamily="18" charset="0"/>
              </a:rPr>
              <a:t>HYPOTHESES</a:t>
            </a:r>
            <a:endParaRPr lang="en-IN" dirty="0"/>
          </a:p>
        </p:txBody>
      </p:sp>
      <p:sp>
        <p:nvSpPr>
          <p:cNvPr id="3" name="Content Placeholder 2">
            <a:extLst>
              <a:ext uri="{FF2B5EF4-FFF2-40B4-BE49-F238E27FC236}">
                <a16:creationId xmlns:a16="http://schemas.microsoft.com/office/drawing/2014/main" id="{1DACB543-5987-6A01-DFDF-4EF87F757190}"/>
              </a:ext>
            </a:extLst>
          </p:cNvPr>
          <p:cNvSpPr>
            <a:spLocks noGrp="1"/>
          </p:cNvSpPr>
          <p:nvPr>
            <p:ph idx="1"/>
          </p:nvPr>
        </p:nvSpPr>
        <p:spPr>
          <a:xfrm>
            <a:off x="1141412" y="1219200"/>
            <a:ext cx="9905999" cy="5163671"/>
          </a:xfrm>
        </p:spPr>
        <p:txBody>
          <a:bodyPr>
            <a:normAutofit fontScale="25000" lnSpcReduction="20000"/>
          </a:bodyPr>
          <a:lstStyle/>
          <a:p>
            <a:pPr algn="l">
              <a:buFont typeface="+mj-lt"/>
              <a:buAutoNum type="arabicPeriod"/>
            </a:pPr>
            <a:r>
              <a:rPr lang="en-US" sz="5600" b="1" i="0" dirty="0">
                <a:effectLst/>
              </a:rPr>
              <a:t>Which City has the Highest and Lowest Monthly Rent Amount?</a:t>
            </a:r>
            <a:endParaRPr lang="en-US" sz="5600" b="0" i="0" dirty="0">
              <a:effectLst/>
            </a:endParaRPr>
          </a:p>
          <a:p>
            <a:pPr algn="l">
              <a:buFont typeface="+mj-lt"/>
              <a:buAutoNum type="arabicPeriod"/>
            </a:pPr>
            <a:r>
              <a:rPr lang="en-US" sz="5600" b="1" i="0" dirty="0">
                <a:effectLst/>
              </a:rPr>
              <a:t>Does having animals impact the Rent?</a:t>
            </a:r>
            <a:endParaRPr lang="en-US" sz="5600" b="0" i="0" dirty="0">
              <a:effectLst/>
            </a:endParaRPr>
          </a:p>
          <a:p>
            <a:pPr algn="l">
              <a:buFont typeface="+mj-lt"/>
              <a:buAutoNum type="arabicPeriod"/>
            </a:pPr>
            <a:r>
              <a:rPr lang="en-US" sz="5600" b="1" i="0" dirty="0">
                <a:effectLst/>
              </a:rPr>
              <a:t>Will furnished houses have a higher rental value?</a:t>
            </a:r>
            <a:endParaRPr lang="en-US" sz="5600" b="0" i="0" dirty="0">
              <a:effectLst/>
            </a:endParaRPr>
          </a:p>
          <a:p>
            <a:pPr algn="l">
              <a:buFont typeface="+mj-lt"/>
              <a:buAutoNum type="arabicPeriod"/>
            </a:pPr>
            <a:r>
              <a:rPr lang="en-US" sz="5600" b="1" i="0" dirty="0">
                <a:effectLst/>
              </a:rPr>
              <a:t>What is the Average Rent by City?</a:t>
            </a:r>
            <a:endParaRPr lang="en-US" sz="5600" b="0" i="0" dirty="0">
              <a:effectLst/>
            </a:endParaRPr>
          </a:p>
          <a:p>
            <a:pPr algn="l">
              <a:buFont typeface="+mj-lt"/>
              <a:buAutoNum type="arabicPeriod"/>
            </a:pPr>
            <a:r>
              <a:rPr lang="en-US" sz="5600" b="1" i="0" dirty="0">
                <a:effectLst/>
              </a:rPr>
              <a:t>What is the Average HOA (Homeowners Association Tax) by City?</a:t>
            </a:r>
            <a:endParaRPr lang="en-US" sz="5600" b="0" i="0" dirty="0">
              <a:effectLst/>
            </a:endParaRPr>
          </a:p>
          <a:p>
            <a:pPr algn="l">
              <a:buFont typeface="+mj-lt"/>
              <a:buAutoNum type="arabicPeriod"/>
            </a:pPr>
            <a:r>
              <a:rPr lang="en-US" sz="5600" b="1" i="0" dirty="0">
                <a:effectLst/>
              </a:rPr>
              <a:t>Do the count of bathrooms impact the average rent amount city-wise?</a:t>
            </a:r>
            <a:endParaRPr lang="en-US" sz="5600" b="0" i="0" dirty="0">
              <a:effectLst/>
            </a:endParaRPr>
          </a:p>
          <a:p>
            <a:pPr algn="l">
              <a:buFont typeface="+mj-lt"/>
              <a:buAutoNum type="arabicPeriod"/>
            </a:pPr>
            <a:r>
              <a:rPr lang="en-US" sz="5600" b="1" i="0" dirty="0">
                <a:effectLst/>
              </a:rPr>
              <a:t>Do the count of rooms impact the average rent amount city-wise?</a:t>
            </a:r>
            <a:endParaRPr lang="en-US" sz="5600" b="0" i="0" dirty="0">
              <a:effectLst/>
            </a:endParaRPr>
          </a:p>
          <a:p>
            <a:pPr algn="l">
              <a:buFont typeface="+mj-lt"/>
              <a:buAutoNum type="arabicPeriod"/>
            </a:pPr>
            <a:r>
              <a:rPr lang="en-US" sz="5600" b="1" i="0" dirty="0">
                <a:effectLst/>
              </a:rPr>
              <a:t>How does the average fire insurance impact the rent amount city-wise?</a:t>
            </a:r>
            <a:endParaRPr lang="en-US" sz="5600" b="0" i="0" dirty="0">
              <a:effectLst/>
            </a:endParaRPr>
          </a:p>
          <a:p>
            <a:pPr algn="l">
              <a:buFont typeface="+mj-lt"/>
              <a:buAutoNum type="arabicPeriod"/>
            </a:pPr>
            <a:r>
              <a:rPr lang="en-US" sz="5600" b="1" i="0" dirty="0">
                <a:effectLst/>
              </a:rPr>
              <a:t>How does the average property tax impact the rent amount city-wise?</a:t>
            </a:r>
            <a:endParaRPr lang="en-US" sz="5600" b="0" i="0" dirty="0">
              <a:effectLst/>
            </a:endParaRPr>
          </a:p>
          <a:p>
            <a:pPr algn="l">
              <a:buFont typeface="+mj-lt"/>
              <a:buAutoNum type="arabicPeriod"/>
            </a:pPr>
            <a:r>
              <a:rPr lang="en-US" sz="5600" b="1" i="0" dirty="0">
                <a:effectLst/>
              </a:rPr>
              <a:t>City-wise count of rooms by floors in the building.</a:t>
            </a:r>
            <a:endParaRPr lang="en-US" sz="5600" b="0" i="0" dirty="0">
              <a:effectLst/>
            </a:endParaRPr>
          </a:p>
          <a:p>
            <a:pPr algn="l">
              <a:buFont typeface="+mj-lt"/>
              <a:buAutoNum type="arabicPeriod"/>
            </a:pPr>
            <a:r>
              <a:rPr lang="en-US" sz="5600" b="1" i="0" dirty="0">
                <a:effectLst/>
              </a:rPr>
              <a:t>Does the number of parking spaces impact the rental value?</a:t>
            </a:r>
            <a:endParaRPr lang="en-US" sz="5600" b="0" i="0" dirty="0">
              <a:effectLst/>
            </a:endParaRPr>
          </a:p>
          <a:p>
            <a:pPr algn="l">
              <a:buFont typeface="+mj-lt"/>
              <a:buAutoNum type="arabicPeriod"/>
            </a:pPr>
            <a:r>
              <a:rPr lang="en-US" sz="5600" b="1" i="0" dirty="0">
                <a:effectLst/>
              </a:rPr>
              <a:t>Does the Area impact the rental value?</a:t>
            </a:r>
            <a:endParaRPr lang="en-US" sz="5600" b="0" i="0" dirty="0">
              <a:effectLst/>
            </a:endParaRPr>
          </a:p>
          <a:p>
            <a:pPr algn="l">
              <a:buFont typeface="+mj-lt"/>
              <a:buAutoNum type="arabicPeriod"/>
            </a:pPr>
            <a:r>
              <a:rPr lang="en-US" sz="5600" b="1" i="0" dirty="0">
                <a:effectLst/>
              </a:rPr>
              <a:t>Which City is Suitable for Bachelors by Average Rent?</a:t>
            </a:r>
            <a:endParaRPr lang="en-US" sz="5600" b="0" i="0" dirty="0">
              <a:effectLst/>
            </a:endParaRPr>
          </a:p>
          <a:p>
            <a:pPr algn="l">
              <a:buFont typeface="+mj-lt"/>
              <a:buAutoNum type="arabicPeriod"/>
            </a:pPr>
            <a:r>
              <a:rPr lang="en-US" sz="5600" b="1" i="0" dirty="0">
                <a:effectLst/>
              </a:rPr>
              <a:t>Which City is Suitable for mid-Sized </a:t>
            </a:r>
            <a:r>
              <a:rPr lang="en-US" sz="5600" b="1" i="0" dirty="0" err="1">
                <a:effectLst/>
              </a:rPr>
              <a:t>Familes</a:t>
            </a:r>
            <a:r>
              <a:rPr lang="en-US" sz="5600" b="1" i="0" dirty="0">
                <a:effectLst/>
              </a:rPr>
              <a:t> by Average Rent?</a:t>
            </a:r>
            <a:endParaRPr lang="en-US" sz="5600" b="0" i="0" dirty="0">
              <a:effectLst/>
            </a:endParaRPr>
          </a:p>
          <a:p>
            <a:pPr algn="l">
              <a:buFont typeface="+mj-lt"/>
              <a:buAutoNum type="arabicPeriod"/>
            </a:pPr>
            <a:r>
              <a:rPr lang="en-US" sz="5600" b="1" i="0" dirty="0">
                <a:effectLst/>
              </a:rPr>
              <a:t>Which City is Suitable for Large-Sized </a:t>
            </a:r>
            <a:r>
              <a:rPr lang="en-US" sz="5600" b="1" i="0" dirty="0" err="1">
                <a:effectLst/>
              </a:rPr>
              <a:t>Familes</a:t>
            </a:r>
            <a:r>
              <a:rPr lang="en-US" sz="5600" b="1" i="0" dirty="0">
                <a:effectLst/>
              </a:rPr>
              <a:t> by Average Rent?</a:t>
            </a:r>
            <a:endParaRPr lang="en-US" sz="5600" b="0" i="0" dirty="0">
              <a:effectLst/>
            </a:endParaRPr>
          </a:p>
          <a:p>
            <a:endParaRPr lang="en-IN" dirty="0"/>
          </a:p>
        </p:txBody>
      </p:sp>
    </p:spTree>
    <p:extLst>
      <p:ext uri="{BB962C8B-B14F-4D97-AF65-F5344CB8AC3E}">
        <p14:creationId xmlns:p14="http://schemas.microsoft.com/office/powerpoint/2010/main" val="2131872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A9A8-AE31-AE6E-B9DE-C675A1D8A1E3}"/>
              </a:ext>
            </a:extLst>
          </p:cNvPr>
          <p:cNvSpPr>
            <a:spLocks noGrp="1"/>
          </p:cNvSpPr>
          <p:nvPr>
            <p:ph type="title"/>
          </p:nvPr>
        </p:nvSpPr>
        <p:spPr>
          <a:xfrm>
            <a:off x="1712259" y="358588"/>
            <a:ext cx="9335152" cy="1057836"/>
          </a:xfrm>
        </p:spPr>
        <p:txBody>
          <a:bodyPr>
            <a:normAutofit/>
          </a:bodyPr>
          <a:lstStyle/>
          <a:p>
            <a:r>
              <a:rPr lang="en-US" sz="3200" b="1" i="0" dirty="0">
                <a:solidFill>
                  <a:srgbClr val="FFFF00"/>
                </a:solidFill>
                <a:effectLst/>
              </a:rPr>
              <a:t>1)Which City has the Highest and Lowest Monthly Rent Amount?</a:t>
            </a:r>
            <a:endParaRPr lang="en-IN" sz="3200" dirty="0">
              <a:solidFill>
                <a:srgbClr val="FFFF00"/>
              </a:solidFill>
            </a:endParaRPr>
          </a:p>
        </p:txBody>
      </p:sp>
      <p:pic>
        <p:nvPicPr>
          <p:cNvPr id="5" name="Content Placeholder 4">
            <a:extLst>
              <a:ext uri="{FF2B5EF4-FFF2-40B4-BE49-F238E27FC236}">
                <a16:creationId xmlns:a16="http://schemas.microsoft.com/office/drawing/2014/main" id="{CE5BBEF9-114A-1F40-14DC-43E01D006377}"/>
              </a:ext>
            </a:extLst>
          </p:cNvPr>
          <p:cNvPicPr>
            <a:picLocks noGrp="1" noChangeAspect="1"/>
          </p:cNvPicPr>
          <p:nvPr>
            <p:ph idx="1"/>
          </p:nvPr>
        </p:nvPicPr>
        <p:blipFill rotWithShape="1">
          <a:blip r:embed="rId2"/>
          <a:srcRect l="25142" t="29568" r="22624" b="30814"/>
          <a:stretch/>
        </p:blipFill>
        <p:spPr>
          <a:xfrm>
            <a:off x="1783976" y="2994213"/>
            <a:ext cx="9072283" cy="3505200"/>
          </a:xfrm>
        </p:spPr>
      </p:pic>
      <p:sp>
        <p:nvSpPr>
          <p:cNvPr id="7" name="TextBox 6">
            <a:extLst>
              <a:ext uri="{FF2B5EF4-FFF2-40B4-BE49-F238E27FC236}">
                <a16:creationId xmlns:a16="http://schemas.microsoft.com/office/drawing/2014/main" id="{DAC07028-0B63-40ED-A96F-532802719B3E}"/>
              </a:ext>
            </a:extLst>
          </p:cNvPr>
          <p:cNvSpPr txBox="1"/>
          <p:nvPr/>
        </p:nvSpPr>
        <p:spPr>
          <a:xfrm>
            <a:off x="1783976" y="1851683"/>
            <a:ext cx="8507506" cy="1015663"/>
          </a:xfrm>
          <a:prstGeom prst="rect">
            <a:avLst/>
          </a:prstGeom>
          <a:noFill/>
        </p:spPr>
        <p:txBody>
          <a:bodyPr wrap="square">
            <a:spAutoFit/>
          </a:bodyPr>
          <a:lstStyle/>
          <a:p>
            <a:pPr algn="l"/>
            <a:r>
              <a:rPr lang="en-US" sz="2000" b="1" i="0" dirty="0">
                <a:effectLst/>
              </a:rPr>
              <a:t>Campinas collects a lower rent amount when compared to Porto Alegre and Belo Horizonte, which collect higher rent amounts, typically ranging from 1000 to 1200</a:t>
            </a:r>
          </a:p>
        </p:txBody>
      </p:sp>
    </p:spTree>
    <p:extLst>
      <p:ext uri="{BB962C8B-B14F-4D97-AF65-F5344CB8AC3E}">
        <p14:creationId xmlns:p14="http://schemas.microsoft.com/office/powerpoint/2010/main" val="2001092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55C-E326-764D-72D5-1D6A7E735E94}"/>
              </a:ext>
            </a:extLst>
          </p:cNvPr>
          <p:cNvSpPr>
            <a:spLocks noGrp="1"/>
          </p:cNvSpPr>
          <p:nvPr>
            <p:ph type="title"/>
          </p:nvPr>
        </p:nvSpPr>
        <p:spPr/>
        <p:txBody>
          <a:bodyPr/>
          <a:lstStyle/>
          <a:p>
            <a:r>
              <a:rPr lang="en-US" sz="3600" b="1" i="0" dirty="0">
                <a:solidFill>
                  <a:srgbClr val="FFFF00"/>
                </a:solidFill>
                <a:effectLst/>
              </a:rPr>
              <a:t>2)Does having animals impact the Rent?</a:t>
            </a:r>
            <a:br>
              <a:rPr lang="en-US" sz="3600" b="0" i="0" dirty="0">
                <a:solidFill>
                  <a:srgbClr val="FFFF00"/>
                </a:solidFill>
                <a:effectLst/>
              </a:rPr>
            </a:br>
            <a:endParaRPr lang="en-IN" dirty="0">
              <a:solidFill>
                <a:srgbClr val="FFFF00"/>
              </a:solidFill>
            </a:endParaRPr>
          </a:p>
        </p:txBody>
      </p:sp>
      <p:pic>
        <p:nvPicPr>
          <p:cNvPr id="5" name="Content Placeholder 4">
            <a:extLst>
              <a:ext uri="{FF2B5EF4-FFF2-40B4-BE49-F238E27FC236}">
                <a16:creationId xmlns:a16="http://schemas.microsoft.com/office/drawing/2014/main" id="{F17502FB-CAF6-328A-379A-5A306A2E67E2}"/>
              </a:ext>
            </a:extLst>
          </p:cNvPr>
          <p:cNvPicPr>
            <a:picLocks noGrp="1" noChangeAspect="1"/>
          </p:cNvPicPr>
          <p:nvPr>
            <p:ph idx="1"/>
          </p:nvPr>
        </p:nvPicPr>
        <p:blipFill rotWithShape="1">
          <a:blip r:embed="rId2"/>
          <a:srcRect l="20126" t="42561" r="7973" b="12150"/>
          <a:stretch/>
        </p:blipFill>
        <p:spPr>
          <a:xfrm>
            <a:off x="1497106" y="2796987"/>
            <a:ext cx="8821270" cy="3818965"/>
          </a:xfrm>
        </p:spPr>
      </p:pic>
      <p:sp>
        <p:nvSpPr>
          <p:cNvPr id="7" name="TextBox 6">
            <a:extLst>
              <a:ext uri="{FF2B5EF4-FFF2-40B4-BE49-F238E27FC236}">
                <a16:creationId xmlns:a16="http://schemas.microsoft.com/office/drawing/2014/main" id="{B4FF66C2-1D82-641C-2B3F-6E8685905667}"/>
              </a:ext>
            </a:extLst>
          </p:cNvPr>
          <p:cNvSpPr txBox="1"/>
          <p:nvPr/>
        </p:nvSpPr>
        <p:spPr>
          <a:xfrm>
            <a:off x="1308847" y="1806859"/>
            <a:ext cx="9143999" cy="923330"/>
          </a:xfrm>
          <a:prstGeom prst="rect">
            <a:avLst/>
          </a:prstGeom>
          <a:noFill/>
        </p:spPr>
        <p:txBody>
          <a:bodyPr wrap="square">
            <a:spAutoFit/>
          </a:bodyPr>
          <a:lstStyle/>
          <a:p>
            <a:pPr algn="l"/>
            <a:r>
              <a:rPr lang="en-US" b="1" i="0" dirty="0">
                <a:effectLst/>
                <a:latin typeface="Helvetica Neue"/>
              </a:rPr>
              <a:t>yes, properties that accept animals are more expensive .Belo Horizonte accepts animals which has high rent amount like 2500 when compared to Porto Alegre and </a:t>
            </a:r>
            <a:r>
              <a:rPr lang="en-US" b="1" i="0" dirty="0" err="1">
                <a:effectLst/>
                <a:latin typeface="Helvetica Neue"/>
              </a:rPr>
              <a:t>campinas</a:t>
            </a:r>
            <a:r>
              <a:rPr lang="en-US" b="1" i="0" dirty="0">
                <a:effectLst/>
                <a:latin typeface="Helvetica Neue"/>
              </a:rPr>
              <a:t>.</a:t>
            </a:r>
          </a:p>
        </p:txBody>
      </p:sp>
    </p:spTree>
    <p:extLst>
      <p:ext uri="{BB962C8B-B14F-4D97-AF65-F5344CB8AC3E}">
        <p14:creationId xmlns:p14="http://schemas.microsoft.com/office/powerpoint/2010/main" val="3647138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1754</TotalTime>
  <Words>1712</Words>
  <Application>Microsoft Office PowerPoint</Application>
  <PresentationFormat>Widescreen</PresentationFormat>
  <Paragraphs>115</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Century Gothic</vt:lpstr>
      <vt:lpstr>Helvetica Neue</vt:lpstr>
      <vt:lpstr>Söhne</vt:lpstr>
      <vt:lpstr>Times New Roman</vt:lpstr>
      <vt:lpstr>Tw Cen MT</vt:lpstr>
      <vt:lpstr>Circuit</vt:lpstr>
      <vt:lpstr>                                                                                    Analysis on Brazil Housing Data                                                                                                                                                                                                                          </vt:lpstr>
      <vt:lpstr>TABLE OF CONTENTS </vt:lpstr>
      <vt:lpstr>1) INTRODUCTION </vt:lpstr>
      <vt:lpstr>2)DATA OVERVIEW</vt:lpstr>
      <vt:lpstr>Dataset Columns and Description</vt:lpstr>
      <vt:lpstr>  3.EXPLORATORY DATA ANALYSIS (EDA)</vt:lpstr>
      <vt:lpstr>4.HYPOTHESES</vt:lpstr>
      <vt:lpstr>1)Which City has the Highest and Lowest Monthly Rent Amount?</vt:lpstr>
      <vt:lpstr>2)Does having animals impact the Rent? </vt:lpstr>
      <vt:lpstr>3) Will furnished houses have a higher rental value? </vt:lpstr>
      <vt:lpstr>4) What is the Average Rent by City? </vt:lpstr>
      <vt:lpstr>5) What is the Average HOA (Homeowners Association Tax) by City? </vt:lpstr>
      <vt:lpstr>6) Do the count of bathrooms impact the average rent amount city-wise? </vt:lpstr>
      <vt:lpstr>7)Do the count of rooms impact the average rent amount city-wise? </vt:lpstr>
      <vt:lpstr>8) How does the average fire insurance impact the rent amount city-wise? </vt:lpstr>
      <vt:lpstr> </vt:lpstr>
      <vt:lpstr>9) How does the average property tax impact the rent amount city-wise? </vt:lpstr>
      <vt:lpstr>PowerPoint Presentation</vt:lpstr>
      <vt:lpstr>10) City-wise count of rooms by floors in the building. </vt:lpstr>
      <vt:lpstr>PowerPoint Presentation</vt:lpstr>
      <vt:lpstr>11) Does the number of parking spaces impact the rental value? </vt:lpstr>
      <vt:lpstr>PowerPoint Presentation</vt:lpstr>
      <vt:lpstr>12) Does the Area impact the rental value? </vt:lpstr>
      <vt:lpstr>PowerPoint Presentation</vt:lpstr>
      <vt:lpstr>13) Which City is Suitable for Bachelors by Average Rent? </vt:lpstr>
      <vt:lpstr>14) Which City is Suitable for mid-Sized Familes by Average Rent? </vt:lpstr>
      <vt:lpstr>15) Which City is Suitable for Large-Sized Familes by Average Rent? </vt:lpstr>
      <vt:lpstr>6) INSIGHTS </vt:lpstr>
      <vt:lpstr>ADVANTAGES </vt:lpstr>
      <vt:lpstr>DISADVANTAGES </vt:lpstr>
      <vt:lpstr>APPLICATIONS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pictures                                                      data analysis</dc:title>
  <dc:creator>Shaik Aameena Mohammadi</dc:creator>
  <cp:lastModifiedBy>Shaik Aameena Mohammadi</cp:lastModifiedBy>
  <cp:revision>26</cp:revision>
  <dcterms:created xsi:type="dcterms:W3CDTF">2023-07-16T16:52:50Z</dcterms:created>
  <dcterms:modified xsi:type="dcterms:W3CDTF">2023-09-04T10:26:46Z</dcterms:modified>
</cp:coreProperties>
</file>